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252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6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0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8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2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3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7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3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412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0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17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82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C23A-FD06-4B3D-8E38-815C2362BCA1}" type="datetimeFigureOut">
              <a:rPr lang="hu-HU" smtClean="0"/>
              <a:t>2021.11.15.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2117-37EB-4889-87A3-A9A1C1728A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4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 Norbert</a:t>
            </a:r>
            <a:endParaRPr lang="hu-HU" sz="40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Baloghné Szántói Erzsébet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8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OKLEVÉL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hu-HU" sz="36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lért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helyezésért</a:t>
            </a:r>
            <a:endParaRPr lang="hu-HU" altLang="hu-HU" sz="2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OKLEVÉL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hu-HU" sz="36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lért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helyezésért</a:t>
            </a:r>
            <a:endParaRPr lang="hu-HU" altLang="hu-HU" sz="2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1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OKLEVÉL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i="1" spc="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hu-HU" sz="3600" b="1" i="1" spc="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6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6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lért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</a:p>
          <a:p>
            <a:pPr>
              <a:defRPr/>
            </a:pPr>
            <a:r>
              <a:rPr lang="hu-HU" altLang="hu-HU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helyezésért</a:t>
            </a:r>
            <a:endParaRPr lang="hu-HU" altLang="hu-HU" sz="2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Babai Katalin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Havasi Eszter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Fülöp Zsófia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8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 Klaudia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Dorogi Panna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5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Mihóczi</a:t>
            </a: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Anna Barbara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6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 Emese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6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0" y="1500553"/>
            <a:ext cx="5868000" cy="2309447"/>
          </a:xfrm>
        </p:spPr>
        <p:txBody>
          <a:bodyPr>
            <a:normAutofit/>
          </a:bodyPr>
          <a:lstStyle/>
          <a:p>
            <a: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EMLÉKLAP</a:t>
            </a:r>
            <a:br>
              <a:rPr lang="hu-HU" sz="54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spc="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b="1" i="1" spc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Viktória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7250" y="3938955"/>
            <a:ext cx="5143500" cy="49119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részére a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 Neveléstudományi Intézet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Hallgatói Konferencián </a:t>
            </a:r>
            <a:endParaRPr lang="hu-HU" altLang="hu-HU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hu-HU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való </a:t>
            </a:r>
            <a:r>
              <a:rPr lang="hu-HU" altLang="hu-HU" sz="2400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részvételért</a:t>
            </a:r>
            <a:endParaRPr lang="hu-HU" altLang="hu-HU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i="1" dirty="0" smtClean="0">
                <a:solidFill>
                  <a:srgbClr val="990033"/>
                </a:solidFill>
              </a:rPr>
              <a:t>NTP-HHTDK-20-0044 </a:t>
            </a:r>
            <a:r>
              <a:rPr lang="hu-HU" i="1" dirty="0">
                <a:solidFill>
                  <a:srgbClr val="990033"/>
                </a:solidFill>
              </a:rPr>
              <a:t>számú pályázat keretében</a:t>
            </a:r>
            <a:endParaRPr lang="hu-HU" altLang="hu-HU" i="1" dirty="0">
              <a:solidFill>
                <a:srgbClr val="990033"/>
              </a:solidFill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Kaposvár</a:t>
            </a:r>
            <a:r>
              <a:rPr lang="hu-HU" altLang="hu-HU" dirty="0">
                <a:solidFill>
                  <a:srgbClr val="990033"/>
                </a:solidFill>
                <a:latin typeface="Century Gothic" pitchFamily="34" charset="0"/>
              </a:rPr>
              <a:t>, </a:t>
            </a:r>
            <a:r>
              <a:rPr lang="hu-HU" altLang="hu-HU" dirty="0" smtClean="0">
                <a:solidFill>
                  <a:srgbClr val="990033"/>
                </a:solidFill>
                <a:latin typeface="Century Gothic" pitchFamily="34" charset="0"/>
              </a:rPr>
              <a:t>2021. november 24.</a:t>
            </a: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altLang="hu-HU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hu-HU" altLang="hu-HU" sz="1400" dirty="0" smtClean="0">
                <a:solidFill>
                  <a:srgbClr val="990033"/>
                </a:solidFill>
                <a:latin typeface="Century Gothic" pitchFamily="34" charset="0"/>
              </a:rPr>
              <a:t>………………………………......      ………..……………………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Bencéné Dr. Fekete Andrea                   Dr. </a:t>
            </a:r>
            <a:r>
              <a:rPr lang="hu-HU" altLang="hu-HU" sz="1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elovári Anita</a:t>
            </a:r>
          </a:p>
          <a:p>
            <a:pPr>
              <a:defRPr/>
            </a:pPr>
            <a:r>
              <a:rPr lang="hu-HU" altLang="hu-HU" sz="1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Intézeti TT - elnök                         Intézeti TT - titkár</a:t>
            </a:r>
            <a:endParaRPr lang="hu-HU" altLang="hu-HU" sz="14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C:\Users\geiger.livia\Downloads\mate_nevelestudomanyi_intezet_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08893"/>
            <a:ext cx="1558485" cy="10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://www.emet.gov.hu/_userfiles/hirek/NTP/emmi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7" y="847508"/>
            <a:ext cx="1559644" cy="112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://www.emet.gov.hu/_userfiles/hirek/NTP/ntp_72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58" y="8959877"/>
            <a:ext cx="18224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www.emet.gov.hu/_userfiles/hatter_1/emet_logok/%C3%BAj%20logo/emet_logo_szine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8" y="8845577"/>
            <a:ext cx="1995805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1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539</Words>
  <Application>Microsoft Office PowerPoint</Application>
  <PresentationFormat>A4 (210x297 mm)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EMLÉKLAP  Üst Norbert</vt:lpstr>
      <vt:lpstr>EMLÉKLAP  Babai Katalin</vt:lpstr>
      <vt:lpstr>EMLÉKLAP  Havasi Eszter</vt:lpstr>
      <vt:lpstr>EMLÉKLAP  Fülöp Zsófia</vt:lpstr>
      <vt:lpstr>EMLÉKLAP  Kiss Klaudia</vt:lpstr>
      <vt:lpstr>EMLÉKLAP  Dorogi Panna</vt:lpstr>
      <vt:lpstr>EMLÉKLAP  Mihóczi Anna Barbara</vt:lpstr>
      <vt:lpstr>EMLÉKLAP  Vida Emese</vt:lpstr>
      <vt:lpstr>EMLÉKLAP  Tar Viktória</vt:lpstr>
      <vt:lpstr>EMLÉKLAP  Baloghné Szántói Erzsébet</vt:lpstr>
      <vt:lpstr>OKLEVÉL  ………………………</vt:lpstr>
      <vt:lpstr>OKLEVÉL  ………………………</vt:lpstr>
      <vt:lpstr>OKLEVÉL  ………………………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Vida Viktor</dc:creator>
  <cp:lastModifiedBy>Geiger Lívia</cp:lastModifiedBy>
  <cp:revision>17</cp:revision>
  <dcterms:created xsi:type="dcterms:W3CDTF">2017-03-06T13:17:14Z</dcterms:created>
  <dcterms:modified xsi:type="dcterms:W3CDTF">2021-11-15T12:37:14Z</dcterms:modified>
</cp:coreProperties>
</file>