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ppt/notesSlides/notesSlide16.xml" ContentType="application/vnd.openxmlformats-officedocument.presentationml.notesSlide+xml"/>
  <Override PartName="/ppt/notesSlides/notesSlide17.xml" ContentType="application/vnd.openxmlformats-officedocument.presentationml.notesSlide+xml"/>
  <Override PartName="/ppt/notesSlides/notesSlide18.xml" ContentType="application/vnd.openxmlformats-officedocument.presentationml.notesSlide+xml"/>
  <Override PartName="/ppt/notesSlides/notesSlide19.xml" ContentType="application/vnd.openxmlformats-officedocument.presentationml.notesSlide+xml"/>
  <Override PartName="/ppt/notesSlides/notesSlide20.xml" ContentType="application/vnd.openxmlformats-officedocument.presentationml.notesSlide+xml"/>
  <Override PartName="/ppt/notesSlides/notesSlide21.xml" ContentType="application/vnd.openxmlformats-officedocument.presentationml.notesSlide+xml"/>
  <Override PartName="/ppt/notesSlides/notesSlide22.xml" ContentType="application/vnd.openxmlformats-officedocument.presentationml.notesSlide+xml"/>
  <Override PartName="/ppt/notesSlides/notesSlide2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25"/>
  </p:notesMasterIdLst>
  <p:sldIdLst>
    <p:sldId id="266" r:id="rId2"/>
    <p:sldId id="267" r:id="rId3"/>
    <p:sldId id="268" r:id="rId4"/>
    <p:sldId id="269" r:id="rId5"/>
    <p:sldId id="270" r:id="rId6"/>
    <p:sldId id="271" r:id="rId7"/>
    <p:sldId id="272" r:id="rId8"/>
    <p:sldId id="273" r:id="rId9"/>
    <p:sldId id="274" r:id="rId10"/>
    <p:sldId id="275" r:id="rId11"/>
    <p:sldId id="276" r:id="rId12"/>
    <p:sldId id="277" r:id="rId13"/>
    <p:sldId id="278" r:id="rId14"/>
    <p:sldId id="279" r:id="rId15"/>
    <p:sldId id="280" r:id="rId16"/>
    <p:sldId id="281" r:id="rId17"/>
    <p:sldId id="282" r:id="rId18"/>
    <p:sldId id="283" r:id="rId19"/>
    <p:sldId id="284" r:id="rId20"/>
    <p:sldId id="285" r:id="rId21"/>
    <p:sldId id="286" r:id="rId22"/>
    <p:sldId id="287" r:id="rId23"/>
    <p:sldId id="288" r:id="rId24"/>
  </p:sldIdLst>
  <p:sldSz cx="9906000" cy="6858000" type="A4"/>
  <p:notesSz cx="6797675" cy="9926638"/>
  <p:defaultTextStyle>
    <a:defPPr>
      <a:defRPr lang="en-US"/>
    </a:defPPr>
    <a:lvl1pPr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ctr" rtl="0" eaLnBrk="0" fontAlgn="base" hangingPunct="0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312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0000"/>
    <a:srgbClr val="FFFF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 autoAdjust="0"/>
    <p:restoredTop sz="94571" autoAdjust="0"/>
  </p:normalViewPr>
  <p:slideViewPr>
    <p:cSldViewPr snapToGrid="0">
      <p:cViewPr varScale="1">
        <p:scale>
          <a:sx n="32" d="100"/>
          <a:sy n="32" d="100"/>
        </p:scale>
        <p:origin x="-540" y="-84"/>
      </p:cViewPr>
      <p:guideLst>
        <p:guide orient="horz" pos="2160"/>
        <p:guide pos="312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jpeg>
</file>

<file path=ppt/media/image2.jpeg>
</file>

<file path=ppt/media/image3.png>
</file>

<file path=ppt/media/image4.jpeg>
</file>

<file path=ppt/media/image5.png>
</file>

<file path=ppt/media/image6.jpeg>
</file>

<file path=ppt/media/image7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14650" cy="4826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</p:spPr>
        <p:txBody>
          <a:bodyPr vert="horz" wrap="square" lIns="89892" tIns="44946" rIns="89892" bIns="44946" numCol="1" anchor="t" anchorCtr="0" compatLnSpc="1">
            <a:prstTxWarp prst="textNoShape">
              <a:avLst/>
            </a:prstTxWarp>
          </a:bodyPr>
          <a:lstStyle>
            <a:lvl1pPr algn="l" defTabSz="898525">
              <a:defRPr kumimoji="0" sz="1200"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12291" name="Rectangle 3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666750" y="723900"/>
            <a:ext cx="5464175" cy="378301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052" name="Rectangle 4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896938" y="4748213"/>
            <a:ext cx="5003800" cy="442595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</p:spPr>
        <p:txBody>
          <a:bodyPr vert="horz" wrap="square" lIns="89892" tIns="44946" rIns="89892" bIns="4494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noProof="0"/>
              <a:t>Mintaszöveg szerkesztése</a:t>
            </a:r>
          </a:p>
          <a:p>
            <a:pPr lvl="1"/>
            <a:r>
              <a:rPr lang="hu-HU" noProof="0"/>
              <a:t>Második szint</a:t>
            </a:r>
          </a:p>
          <a:p>
            <a:pPr lvl="2"/>
            <a:r>
              <a:rPr lang="hu-HU" noProof="0"/>
              <a:t>Harmadik szint</a:t>
            </a:r>
          </a:p>
          <a:p>
            <a:pPr lvl="3"/>
            <a:r>
              <a:rPr lang="hu-HU" noProof="0"/>
              <a:t>Negyedik szint</a:t>
            </a:r>
          </a:p>
          <a:p>
            <a:pPr lvl="4"/>
            <a:r>
              <a:rPr lang="hu-HU" noProof="0"/>
              <a:t>Ötödik szint</a:t>
            </a:r>
          </a:p>
        </p:txBody>
      </p:sp>
      <p:sp>
        <p:nvSpPr>
          <p:cNvPr id="2053" name="Rectangle 5"/>
          <p:cNvSpPr>
            <a:spLocks noGrp="1" noChangeArrowheads="1"/>
          </p:cNvSpPr>
          <p:nvPr>
            <p:ph type="dt" idx="1"/>
          </p:nvPr>
        </p:nvSpPr>
        <p:spPr bwMode="auto">
          <a:xfrm>
            <a:off x="3883025" y="0"/>
            <a:ext cx="2914650" cy="4826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</p:spPr>
        <p:txBody>
          <a:bodyPr vert="horz" wrap="square" lIns="89892" tIns="44946" rIns="89892" bIns="44946" numCol="1" anchor="t" anchorCtr="0" compatLnSpc="1">
            <a:prstTxWarp prst="textNoShape">
              <a:avLst/>
            </a:prstTxWarp>
          </a:bodyPr>
          <a:lstStyle>
            <a:lvl1pPr algn="r" defTabSz="898525">
              <a:defRPr kumimoji="0" sz="1200"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2054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18638"/>
            <a:ext cx="2914650" cy="4826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</p:spPr>
        <p:txBody>
          <a:bodyPr vert="horz" wrap="square" lIns="89892" tIns="44946" rIns="89892" bIns="44946" numCol="1" anchor="b" anchorCtr="0" compatLnSpc="1">
            <a:prstTxWarp prst="textNoShape">
              <a:avLst/>
            </a:prstTxWarp>
          </a:bodyPr>
          <a:lstStyle>
            <a:lvl1pPr algn="l" defTabSz="898525">
              <a:defRPr kumimoji="0" sz="1200"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2055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3025" y="9418638"/>
            <a:ext cx="2914650" cy="482600"/>
          </a:xfrm>
          <a:prstGeom prst="rect">
            <a:avLst/>
          </a:prstGeom>
          <a:noFill/>
          <a:ln w="12700" cap="sq">
            <a:noFill/>
            <a:miter lim="800000"/>
            <a:headEnd type="none" w="sm" len="sm"/>
            <a:tailEnd type="none" w="sm" len="sm"/>
          </a:ln>
        </p:spPr>
        <p:txBody>
          <a:bodyPr vert="horz" wrap="square" lIns="89892" tIns="44946" rIns="89892" bIns="44946" numCol="1" anchor="b" anchorCtr="0" compatLnSpc="1">
            <a:prstTxWarp prst="textNoShape">
              <a:avLst/>
            </a:prstTxWarp>
          </a:bodyPr>
          <a:lstStyle>
            <a:lvl1pPr algn="r" defTabSz="898525">
              <a:defRPr kumimoji="0" sz="1200"/>
            </a:lvl1pPr>
          </a:lstStyle>
          <a:p>
            <a:pPr>
              <a:defRPr/>
            </a:pPr>
            <a:fld id="{59B652FC-1093-417C-9B71-92D00931D32B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  <p:extLst>
      <p:ext uri="{BB962C8B-B14F-4D97-AF65-F5344CB8AC3E}">
        <p14:creationId xmlns:p14="http://schemas.microsoft.com/office/powerpoint/2010/main" val="3913800897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1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8.xml"/><Relationship Id="rId1" Type="http://schemas.openxmlformats.org/officeDocument/2006/relationships/notesMaster" Target="../notesMasters/notesMaster1.xml"/></Relationships>
</file>

<file path=ppt/notesSlides/_rels/notesSlide1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0.xml"/><Relationship Id="rId1" Type="http://schemas.openxmlformats.org/officeDocument/2006/relationships/notesMaster" Target="../notesMasters/notesMaster1.xml"/></Relationships>
</file>

<file path=ppt/notesSlides/_rels/notesSlide2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1.xml"/><Relationship Id="rId1" Type="http://schemas.openxmlformats.org/officeDocument/2006/relationships/notesMaster" Target="../notesMasters/notesMaster1.xml"/></Relationships>
</file>

<file path=ppt/notesSlides/_rels/notesSlide2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2.xml"/><Relationship Id="rId1" Type="http://schemas.openxmlformats.org/officeDocument/2006/relationships/notesMaster" Target="../notesMasters/notesMaster1.xml"/></Relationships>
</file>

<file path=ppt/notesSlides/_rels/notesSlide2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</a:t>
            </a:fld>
            <a:endParaRPr lang="hu-HU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10</a:t>
            </a:fld>
            <a:endParaRPr lang="hu-HU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11</a:t>
            </a:fld>
            <a:endParaRPr lang="hu-HU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12</a:t>
            </a:fld>
            <a:endParaRPr lang="hu-HU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13</a:t>
            </a:fld>
            <a:endParaRPr lang="hu-HU"/>
          </a:p>
        </p:txBody>
      </p:sp>
    </p:spTree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14</a:t>
            </a:fld>
            <a:endParaRPr lang="hu-HU"/>
          </a:p>
        </p:txBody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15</a:t>
            </a:fld>
            <a:endParaRPr lang="hu-HU"/>
          </a:p>
        </p:txBody>
      </p:sp>
    </p:spTree>
  </p:cSld>
  <p:clrMapOvr>
    <a:masterClrMapping/>
  </p:clrMapOvr>
</p:notes>
</file>

<file path=ppt/notesSlides/notesSlide1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16</a:t>
            </a:fld>
            <a:endParaRPr lang="hu-HU"/>
          </a:p>
        </p:txBody>
      </p:sp>
    </p:spTree>
  </p:cSld>
  <p:clrMapOvr>
    <a:masterClrMapping/>
  </p:clrMapOvr>
</p:notes>
</file>

<file path=ppt/notesSlides/notesSlide1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17</a:t>
            </a:fld>
            <a:endParaRPr lang="hu-HU"/>
          </a:p>
        </p:txBody>
      </p:sp>
    </p:spTree>
  </p:cSld>
  <p:clrMapOvr>
    <a:masterClrMapping/>
  </p:clrMapOvr>
</p:notes>
</file>

<file path=ppt/notesSlides/notesSlide1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18</a:t>
            </a:fld>
            <a:endParaRPr lang="hu-HU"/>
          </a:p>
        </p:txBody>
      </p:sp>
    </p:spTree>
  </p:cSld>
  <p:clrMapOvr>
    <a:masterClrMapping/>
  </p:clrMapOvr>
</p:notes>
</file>

<file path=ppt/notesSlides/notesSlide1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19</a:t>
            </a:fld>
            <a:endParaRPr lang="hu-H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2</a:t>
            </a:fld>
            <a:endParaRPr lang="hu-HU"/>
          </a:p>
        </p:txBody>
      </p:sp>
    </p:spTree>
  </p:cSld>
  <p:clrMapOvr>
    <a:masterClrMapping/>
  </p:clrMapOvr>
</p:notes>
</file>

<file path=ppt/notesSlides/notesSlide2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20</a:t>
            </a:fld>
            <a:endParaRPr lang="hu-HU"/>
          </a:p>
        </p:txBody>
      </p:sp>
    </p:spTree>
  </p:cSld>
  <p:clrMapOvr>
    <a:masterClrMapping/>
  </p:clrMapOvr>
</p:notes>
</file>

<file path=ppt/notesSlides/notesSlide2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21</a:t>
            </a:fld>
            <a:endParaRPr lang="hu-HU"/>
          </a:p>
        </p:txBody>
      </p:sp>
    </p:spTree>
  </p:cSld>
  <p:clrMapOvr>
    <a:masterClrMapping/>
  </p:clrMapOvr>
</p:notes>
</file>

<file path=ppt/notesSlides/notesSlide2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22</a:t>
            </a:fld>
            <a:endParaRPr lang="hu-HU"/>
          </a:p>
        </p:txBody>
      </p:sp>
    </p:spTree>
  </p:cSld>
  <p:clrMapOvr>
    <a:masterClrMapping/>
  </p:clrMapOvr>
</p:notes>
</file>

<file path=ppt/notesSlides/notesSlide2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23</a:t>
            </a:fld>
            <a:endParaRPr lang="hu-H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3</a:t>
            </a:fld>
            <a:endParaRPr lang="hu-H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4</a:t>
            </a:fld>
            <a:endParaRPr lang="hu-HU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5</a:t>
            </a:fld>
            <a:endParaRPr lang="hu-HU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6</a:t>
            </a:fld>
            <a:endParaRPr lang="hu-HU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7</a:t>
            </a:fld>
            <a:endParaRPr lang="hu-HU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8</a:t>
            </a:fld>
            <a:endParaRPr lang="hu-HU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Diakép helye 1"/>
          <p:cNvSpPr>
            <a:spLocks noGrp="1" noRot="1" noChangeAspect="1" noTextEdit="1"/>
          </p:cNvSpPr>
          <p:nvPr>
            <p:ph type="sldImg"/>
          </p:nvPr>
        </p:nvSpPr>
        <p:spPr>
          <a:ln/>
        </p:spPr>
      </p:sp>
      <p:sp>
        <p:nvSpPr>
          <p:cNvPr id="14339" name="Jegyzetek helye 2"/>
          <p:cNvSpPr>
            <a:spLocks noGrp="1"/>
          </p:cNvSpPr>
          <p:nvPr>
            <p:ph type="body" idx="1"/>
          </p:nvPr>
        </p:nvSpPr>
        <p:spPr>
          <a:noFill/>
          <a:ln w="9525"/>
        </p:spPr>
        <p:txBody>
          <a:bodyPr/>
          <a:lstStyle/>
          <a:p>
            <a:r>
              <a:rPr lang="hu-HU" i="1" dirty="0"/>
              <a:t>A konferencia a Nemzeti Kulturális Alap Ismeretterjesztés és Környezetkultúra Kollégiuma támogatásával valósul meg, a 201107/00060 azonosítószámú projekt keretében.</a:t>
            </a:r>
            <a:endParaRPr lang="hu-HU" dirty="0"/>
          </a:p>
          <a:p>
            <a:r>
              <a:rPr lang="hu-HU" dirty="0"/>
              <a:t> </a:t>
            </a:r>
          </a:p>
          <a:p>
            <a:endParaRPr lang="hu-HU" dirty="0"/>
          </a:p>
        </p:txBody>
      </p:sp>
      <p:sp>
        <p:nvSpPr>
          <p:cNvPr id="14340" name="Dia számának helye 3"/>
          <p:cNvSpPr>
            <a:spLocks noGrp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C1A039A7-3E7F-4D09-B334-E7C11DDE3BE7}" type="slidenum">
              <a:rPr lang="hu-HU" smtClean="0"/>
              <a:pPr/>
              <a:t>9</a:t>
            </a:fld>
            <a:endParaRPr lang="hu-H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Cím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Alcím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hu-HU"/>
              <a:t>Alcím mintájának szerkesztése</a:t>
            </a:r>
          </a:p>
        </p:txBody>
      </p:sp>
      <p:sp>
        <p:nvSpPr>
          <p:cNvPr id="4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7F9AD01-0397-485A-94E2-ECD9835A956C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Cím és függőlege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503606-6B3F-44CE-9B49-47B6A5B1B49E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Függőleges cím és szöv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Függőleges cím 1"/>
          <p:cNvSpPr>
            <a:spLocks noGrp="1"/>
          </p:cNvSpPr>
          <p:nvPr>
            <p:ph type="title" orient="vert"/>
          </p:nvPr>
        </p:nvSpPr>
        <p:spPr>
          <a:xfrm>
            <a:off x="7058025" y="609600"/>
            <a:ext cx="2105025" cy="5486400"/>
          </a:xfrm>
        </p:spPr>
        <p:txBody>
          <a:bodyPr vert="eaVert"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Függőleges szöveg helye 2"/>
          <p:cNvSpPr>
            <a:spLocks noGrp="1"/>
          </p:cNvSpPr>
          <p:nvPr>
            <p:ph type="body" orient="vert" idx="1"/>
          </p:nvPr>
        </p:nvSpPr>
        <p:spPr>
          <a:xfrm>
            <a:off x="742950" y="609600"/>
            <a:ext cx="6162675" cy="5486400"/>
          </a:xfrm>
        </p:spPr>
        <p:txBody>
          <a:bodyPr vert="eaVert"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C71AD03-0048-4F82-A4B9-0249203BCFA9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OverObj" preserve="1">
  <p:cSld name="Cím és szöveg a tartalom felet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742950" y="609600"/>
            <a:ext cx="8420100" cy="1143000"/>
          </a:xfrm>
        </p:spPr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sz="half" idx="1"/>
          </p:nvPr>
        </p:nvSpPr>
        <p:spPr>
          <a:xfrm>
            <a:off x="742950" y="1981200"/>
            <a:ext cx="8420100" cy="1981200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742950" y="4114800"/>
            <a:ext cx="8420100" cy="1981200"/>
          </a:xfrm>
        </p:spPr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241C57-29EC-4AB5-979E-97C3AC89222D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ím és tartalo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C9E675E-7E6D-4B9C-84ED-05B9E427D1A7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zakaszfejléc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5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3FC95E0-3063-48D3-BE20-B0674BA77374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tartalomrész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Tartalom helye 2"/>
          <p:cNvSpPr>
            <a:spLocks noGrp="1"/>
          </p:cNvSpPr>
          <p:nvPr>
            <p:ph sz="half" idx="1"/>
          </p:nvPr>
        </p:nvSpPr>
        <p:spPr>
          <a:xfrm>
            <a:off x="74295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5029200" y="1981200"/>
            <a:ext cx="413385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92A04D7-EBA5-460D-ADBB-F4E2E82CE86D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Összehasonlítá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95300" y="274638"/>
            <a:ext cx="89154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Szöveg helye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4" name="Tartalom helye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5" name="Szöveg helye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6" name="Tartalom helye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7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8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E46673B-6FEA-497E-AB72-A8693F97EA8F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sak cí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/>
              <a:t>Mintacím szerkesztése</a:t>
            </a:r>
          </a:p>
        </p:txBody>
      </p:sp>
      <p:sp>
        <p:nvSpPr>
          <p:cNvPr id="3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4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67CA005-5160-44FD-BE52-AE60196CC9D4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Üre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3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0B1E3AF-9059-4041-BF2C-EEE60F988EAF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Tartalomrész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Tartalom helye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hu-HU"/>
              <a:t>Mintaszöveg szerkesztése</a:t>
            </a:r>
          </a:p>
          <a:p>
            <a:pPr lvl="1"/>
            <a:r>
              <a:rPr lang="hu-HU"/>
              <a:t>Második szint</a:t>
            </a:r>
          </a:p>
          <a:p>
            <a:pPr lvl="2"/>
            <a:r>
              <a:rPr lang="hu-HU"/>
              <a:t>Harmadik szint</a:t>
            </a:r>
          </a:p>
          <a:p>
            <a:pPr lvl="3"/>
            <a:r>
              <a:rPr lang="hu-HU"/>
              <a:t>Negyedik szint</a:t>
            </a:r>
          </a:p>
          <a:p>
            <a:pPr lvl="4"/>
            <a:r>
              <a:rPr lang="hu-HU"/>
              <a:t>Ötödik szint</a:t>
            </a:r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E2D13F2-8571-4275-8714-14D941BCC286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Kép képaláíráss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ím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hu-HU"/>
              <a:t>Mintacím szerkesztése</a:t>
            </a:r>
          </a:p>
        </p:txBody>
      </p:sp>
      <p:sp>
        <p:nvSpPr>
          <p:cNvPr id="3" name="Kép helye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hu-HU" noProof="0"/>
          </a:p>
        </p:txBody>
      </p:sp>
      <p:sp>
        <p:nvSpPr>
          <p:cNvPr id="4" name="Szöveg helye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hu-HU"/>
              <a:t>Mintaszöveg szerkesztése</a:t>
            </a:r>
          </a:p>
        </p:txBody>
      </p:sp>
      <p:sp>
        <p:nvSpPr>
          <p:cNvPr id="5" name="Rectangle 24"/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6" name="Rectangle 25"/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516FF0E-40CD-444A-B44D-0198C93E3DFF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1"/>
          <p:cNvSpPr>
            <a:spLocks noGrp="1" noChangeArrowheads="1"/>
          </p:cNvSpPr>
          <p:nvPr>
            <p:ph type="title"/>
          </p:nvPr>
        </p:nvSpPr>
        <p:spPr bwMode="auto">
          <a:xfrm>
            <a:off x="742950" y="609600"/>
            <a:ext cx="84201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7" rIns="92075" bIns="4603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hu-HU" altLang="hu-HU"/>
              <a:t>Mintacím szerkesztése</a:t>
            </a:r>
          </a:p>
        </p:txBody>
      </p:sp>
      <p:sp>
        <p:nvSpPr>
          <p:cNvPr id="1027" name="Rectangle 22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2950" y="1981200"/>
            <a:ext cx="84201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2075" tIns="46037" rIns="92075" bIns="4603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hu-HU" altLang="hu-HU"/>
              <a:t>Mintaszöveg szerkesztése</a:t>
            </a:r>
          </a:p>
          <a:p>
            <a:pPr lvl="1"/>
            <a:r>
              <a:rPr lang="hu-HU" altLang="hu-HU"/>
              <a:t>Második szint</a:t>
            </a:r>
          </a:p>
          <a:p>
            <a:pPr lvl="2"/>
            <a:r>
              <a:rPr lang="hu-HU" altLang="hu-HU"/>
              <a:t>Harmadik szint</a:t>
            </a:r>
          </a:p>
          <a:p>
            <a:pPr lvl="3"/>
            <a:r>
              <a:rPr lang="hu-HU" altLang="hu-HU"/>
              <a:t>Negyedik szint</a:t>
            </a:r>
          </a:p>
          <a:p>
            <a:pPr lvl="4"/>
            <a:r>
              <a:rPr lang="hu-HU" altLang="hu-HU"/>
              <a:t>Ötödik szint</a:t>
            </a:r>
          </a:p>
        </p:txBody>
      </p:sp>
      <p:sp>
        <p:nvSpPr>
          <p:cNvPr id="1048" name="Rectangle 24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384550" y="6248400"/>
            <a:ext cx="31369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92075" tIns="46037" rIns="92075" bIns="46037" numCol="1" anchor="ctr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endParaRPr lang="hu-HU"/>
          </a:p>
        </p:txBody>
      </p:sp>
      <p:sp>
        <p:nvSpPr>
          <p:cNvPr id="1049" name="Rectangle 25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099300" y="6248400"/>
            <a:ext cx="206375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none" lIns="92075" tIns="46037" rIns="92075" bIns="46037" numCol="1" anchor="ctr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pPr>
              <a:defRPr/>
            </a:pPr>
            <a:fld id="{78BC557D-379F-4FE2-BA0B-C0935C2B7D6F}" type="slidenum">
              <a:rPr lang="hu-HU"/>
              <a:pPr>
                <a:defRPr/>
              </a:pPr>
              <a:t>‹#›</a:t>
            </a:fld>
            <a:endParaRPr lang="hu-H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 Narrow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 Narrow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 Narrow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 Narrow" pitchFamily="34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 Narrow" pitchFamily="34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 Narrow" pitchFamily="34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 Narrow" pitchFamily="34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kumimoji="1" sz="4800">
          <a:solidFill>
            <a:schemeClr val="tx2"/>
          </a:solidFill>
          <a:latin typeface="Arial Narrow" pitchFamily="34" charset="0"/>
        </a:defRPr>
      </a:lvl9pPr>
    </p:titleStyle>
    <p:bodyStyle>
      <a:lvl1pPr marL="342900" indent="-342900" algn="ctr" rtl="0" eaLnBrk="0" fontAlgn="base" hangingPunct="0">
        <a:spcBef>
          <a:spcPct val="20000"/>
        </a:spcBef>
        <a:spcAft>
          <a:spcPct val="0"/>
        </a:spcAft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•"/>
        <a:defRPr kumimoji="1" sz="2000">
          <a:solidFill>
            <a:schemeClr val="tx1"/>
          </a:solidFill>
          <a:latin typeface="+mn-lt"/>
        </a:defRPr>
      </a:lvl9pPr>
    </p:bodyStyle>
    <p:otherStyle>
      <a:defPPr>
        <a:defRPr lang="hu-H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1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4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5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6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6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7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7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8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8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19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19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20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20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21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21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22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22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23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23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6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image" Target="../media/image7.jpeg"/><Relationship Id="rId3" Type="http://schemas.openxmlformats.org/officeDocument/2006/relationships/image" Target="../media/image2.jpeg"/><Relationship Id="rId7" Type="http://schemas.openxmlformats.org/officeDocument/2006/relationships/image" Target="../media/image6.jpe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2.xml"/><Relationship Id="rId6" Type="http://schemas.openxmlformats.org/officeDocument/2006/relationships/image" Target="../media/image5.png"/><Relationship Id="rId5" Type="http://schemas.openxmlformats.org/officeDocument/2006/relationships/image" Target="../media/image4.jpe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err="1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Bubori</a:t>
            </a: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Sára Alma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Somogyvári Kincső Rita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783251536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err="1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Bogárdi</a:t>
            </a: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Dorka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08670435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Csonka Anita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606678077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Szita Anna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752146494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Szert Zsófia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613957354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Szekeres Bence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230772766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Csernyák Milán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3089126998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Darabos Rebeka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323008356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Győri Tessza Regina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625966111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Varga Viktória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40917617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Kiss Lőrinc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07437436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Kerekes Kamilla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23705443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Orsós </a:t>
            </a:r>
            <a:r>
              <a:rPr lang="hu-HU" altLang="hu-HU" sz="3600" b="1" dirty="0" err="1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Molli</a:t>
            </a: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Bernadett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642362887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Ludvig Patrik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015330013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Takács Panna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90696319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Kovács Zsófi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51784475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Németh Karola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502470205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err="1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Zahradnyik</a:t>
            </a: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Emma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76141918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err="1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Hamusics</a:t>
            </a: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László Zalán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9617902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Takács Ákos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105218638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err="1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Drescher</a:t>
            </a: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 Emma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217184977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3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Szövegdoboz 7"/>
          <p:cNvSpPr txBox="1">
            <a:spLocks noChangeArrowheads="1"/>
          </p:cNvSpPr>
          <p:nvPr/>
        </p:nvSpPr>
        <p:spPr bwMode="auto">
          <a:xfrm>
            <a:off x="5372100" y="5607050"/>
            <a:ext cx="3417888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Dr. </a:t>
            </a:r>
            <a:r>
              <a:rPr lang="hu-HU" altLang="hu-HU" sz="1200" dirty="0" err="1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Belovári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 Anita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titkár, programkoordinátor</a:t>
            </a:r>
          </a:p>
        </p:txBody>
      </p:sp>
      <p:sp>
        <p:nvSpPr>
          <p:cNvPr id="8195" name="Szövegdoboz 8"/>
          <p:cNvSpPr txBox="1">
            <a:spLocks noChangeArrowheads="1"/>
          </p:cNvSpPr>
          <p:nvPr/>
        </p:nvSpPr>
        <p:spPr bwMode="auto">
          <a:xfrm>
            <a:off x="865188" y="5534025"/>
            <a:ext cx="3417887" cy="8921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hu-HU" altLang="hu-HU" sz="14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___________________________</a:t>
            </a:r>
          </a:p>
          <a:p>
            <a:endParaRPr lang="hu-HU" altLang="hu-HU" sz="1400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  <a:p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Bencéné Dr. Fekete Andrea </a:t>
            </a:r>
          </a:p>
          <a:p>
            <a:r>
              <a:rPr lang="hu-HU" altLang="hu-HU" sz="12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TDT </a:t>
            </a:r>
            <a:r>
              <a:rPr lang="hu-HU" altLang="hu-HU" sz="1200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elnök, programvezető</a:t>
            </a:r>
          </a:p>
        </p:txBody>
      </p:sp>
      <p:sp>
        <p:nvSpPr>
          <p:cNvPr id="8196" name="Rectangle 27"/>
          <p:cNvSpPr>
            <a:spLocks noGrp="1" noChangeArrowheads="1"/>
          </p:cNvSpPr>
          <p:nvPr>
            <p:ph sz="half" idx="2"/>
          </p:nvPr>
        </p:nvSpPr>
        <p:spPr>
          <a:xfrm>
            <a:off x="-249238" y="4692650"/>
            <a:ext cx="10155238" cy="485775"/>
          </a:xfrm>
        </p:spPr>
        <p:txBody>
          <a:bodyPr/>
          <a:lstStyle/>
          <a:p>
            <a:pPr marL="2460625" indent="-2301875">
              <a:tabLst>
                <a:tab pos="4445000" algn="ctr"/>
              </a:tabLst>
              <a:defRPr/>
            </a:pPr>
            <a:r>
              <a:rPr lang="hu-HU" altLang="hu-HU" sz="1600" i="1" dirty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Kaposvár, </a:t>
            </a:r>
            <a:r>
              <a:rPr lang="hu-HU" altLang="hu-HU" sz="1600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2021. október 20.</a:t>
            </a:r>
            <a:endParaRPr lang="hu-HU" altLang="hu-HU" sz="1600" i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7" name="Rectangle 26"/>
          <p:cNvSpPr>
            <a:spLocks noGrp="1" noChangeArrowheads="1"/>
          </p:cNvSpPr>
          <p:nvPr>
            <p:ph type="body" sz="half" idx="1"/>
          </p:nvPr>
        </p:nvSpPr>
        <p:spPr>
          <a:xfrm>
            <a:off x="417513" y="976313"/>
            <a:ext cx="9070975" cy="1819275"/>
          </a:xfrm>
        </p:spPr>
        <p:txBody>
          <a:bodyPr/>
          <a:lstStyle/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5">
                    <a:lumMod val="25000"/>
                  </a:schemeClr>
                </a:solidFill>
                <a:latin typeface="Times New Roman" pitchFamily="18" charset="0"/>
                <a:cs typeface="Times New Roman" pitchFamily="18" charset="0"/>
              </a:rPr>
              <a:t>EMLÉKLAP</a:t>
            </a:r>
          </a:p>
          <a:p>
            <a:pPr marL="0" indent="0">
              <a:defRPr/>
            </a:pPr>
            <a:r>
              <a:rPr lang="hu-HU" altLang="hu-HU" sz="3600" b="1" dirty="0" smtClean="0">
                <a:solidFill>
                  <a:schemeClr val="accent6">
                    <a:lumMod val="50000"/>
                  </a:schemeClr>
                </a:solidFill>
                <a:latin typeface="Times New Roman" pitchFamily="18" charset="0"/>
                <a:cs typeface="Times New Roman" pitchFamily="18" charset="0"/>
              </a:rPr>
              <a:t>Keresztes Emma</a:t>
            </a:r>
            <a:endParaRPr lang="hu-HU" altLang="hu-HU" sz="3600" b="1" dirty="0" smtClean="0">
              <a:solidFill>
                <a:schemeClr val="accent6">
                  <a:lumMod val="50000"/>
                </a:schemeClr>
              </a:solidFill>
              <a:latin typeface="Times New Roman" pitchFamily="18" charset="0"/>
              <a:cs typeface="Times New Roman" pitchFamily="18" charset="0"/>
            </a:endParaRPr>
          </a:p>
          <a:p>
            <a:pPr marL="0" indent="0">
              <a:defRPr/>
            </a:pPr>
            <a:r>
              <a:rPr lang="hu-HU" altLang="hu-HU" sz="1600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részére a</a:t>
            </a:r>
          </a:p>
          <a:p>
            <a:pPr marL="0" indent="0">
              <a:defRPr/>
            </a:pPr>
            <a:r>
              <a:rPr lang="hu-HU" altLang="hu-HU" sz="2800" b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VI. Dunántúli Mandulafa </a:t>
            </a:r>
          </a:p>
          <a:p>
            <a:pPr marL="0" indent="0">
              <a:defRPr/>
            </a:pPr>
            <a:r>
              <a:rPr lang="hu-HU" altLang="hu-HU" sz="1600" b="1" i="1" dirty="0" smtClean="0">
                <a:solidFill>
                  <a:schemeClr val="accent5">
                    <a:lumMod val="25000"/>
                  </a:schemeClr>
                </a:solidFill>
                <a:latin typeface="Century Gothic" pitchFamily="34" charset="0"/>
              </a:rPr>
              <a:t>című konferencián való részvételért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konferencia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a Nemzeti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Tehetség Program keretében kiírt a „Hazai Tudományos Diákköri műhelyek és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rendezvényeik </a:t>
            </a:r>
            <a:r>
              <a:rPr lang="hu-HU" sz="1400" dirty="0">
                <a:solidFill>
                  <a:schemeClr val="accent5">
                    <a:lumMod val="25000"/>
                  </a:schemeClr>
                </a:solidFill>
              </a:rPr>
              <a:t>támogatása” című NTP-HHTDK-20-0044 számú pályázat keretében </a:t>
            </a:r>
            <a:r>
              <a:rPr lang="hu-HU" sz="1400" dirty="0" smtClean="0">
                <a:solidFill>
                  <a:schemeClr val="accent5">
                    <a:lumMod val="25000"/>
                  </a:schemeClr>
                </a:solidFill>
              </a:rPr>
              <a:t>valósul meg.</a:t>
            </a:r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i="1" dirty="0" smtClean="0"/>
          </a:p>
          <a:p>
            <a:pPr>
              <a:defRPr/>
            </a:pPr>
            <a:endParaRPr lang="hu-HU" sz="1200" dirty="0" smtClean="0"/>
          </a:p>
          <a:p>
            <a:pPr>
              <a:defRPr/>
            </a:pPr>
            <a:r>
              <a:rPr lang="hu-HU" sz="1200" dirty="0" smtClean="0"/>
              <a:t> </a:t>
            </a:r>
          </a:p>
          <a:p>
            <a:pPr marL="0" indent="0">
              <a:defRPr/>
            </a:pPr>
            <a:endParaRPr lang="hu-HU" altLang="hu-HU" sz="1200" b="1" dirty="0">
              <a:solidFill>
                <a:schemeClr val="accent5">
                  <a:lumMod val="25000"/>
                </a:schemeClr>
              </a:solidFill>
              <a:latin typeface="Century Gothic" pitchFamily="34" charset="0"/>
            </a:endParaRPr>
          </a:p>
        </p:txBody>
      </p:sp>
      <p:sp>
        <p:nvSpPr>
          <p:cNvPr id="8199" name="Rectangle 13"/>
          <p:cNvSpPr>
            <a:spLocks noChangeArrowheads="1"/>
          </p:cNvSpPr>
          <p:nvPr/>
        </p:nvSpPr>
        <p:spPr bwMode="auto">
          <a:xfrm>
            <a:off x="0" y="0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</a:t>
            </a:r>
            <a:endParaRPr lang="hu-HU" altLang="hu-HU"/>
          </a:p>
        </p:txBody>
      </p:sp>
      <p:sp>
        <p:nvSpPr>
          <p:cNvPr id="8200" name="Rectangle 14"/>
          <p:cNvSpPr>
            <a:spLocks noChangeArrowheads="1"/>
          </p:cNvSpPr>
          <p:nvPr/>
        </p:nvSpPr>
        <p:spPr bwMode="auto">
          <a:xfrm>
            <a:off x="0" y="10572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        </a:t>
            </a:r>
            <a:endParaRPr lang="hu-HU" altLang="hu-HU"/>
          </a:p>
        </p:txBody>
      </p:sp>
      <p:sp>
        <p:nvSpPr>
          <p:cNvPr id="8201" name="Rectangle 15"/>
          <p:cNvSpPr>
            <a:spLocks noChangeArrowheads="1"/>
          </p:cNvSpPr>
          <p:nvPr/>
        </p:nvSpPr>
        <p:spPr bwMode="auto">
          <a:xfrm>
            <a:off x="0" y="1514475"/>
            <a:ext cx="9906000" cy="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r>
              <a:rPr lang="hu-HU" altLang="hu-HU" sz="1100">
                <a:cs typeface="Calibri" pitchFamily="34" charset="0"/>
              </a:rPr>
              <a:t>                                                   </a:t>
            </a:r>
            <a:endParaRPr lang="hu-HU" altLang="hu-HU"/>
          </a:p>
        </p:txBody>
      </p:sp>
      <p:sp>
        <p:nvSpPr>
          <p:cNvPr id="8202" name="Rectangle 16"/>
          <p:cNvSpPr>
            <a:spLocks noChangeArrowheads="1"/>
          </p:cNvSpPr>
          <p:nvPr/>
        </p:nvSpPr>
        <p:spPr bwMode="auto">
          <a:xfrm>
            <a:off x="0" y="2200275"/>
            <a:ext cx="9906000" cy="457200"/>
          </a:xfrm>
          <a:prstGeom prst="rect">
            <a:avLst/>
          </a:prstGeom>
          <a:noFill/>
          <a:ln w="12700" cap="sq">
            <a:noFill/>
            <a:miter lim="800000"/>
            <a:headEnd/>
            <a:tailEnd/>
          </a:ln>
          <a:effectLst/>
        </p:spPr>
        <p:txBody>
          <a:bodyPr wrap="none" anchor="ctr">
            <a:spAutoFit/>
          </a:bodyPr>
          <a:lstStyle/>
          <a:p>
            <a:endParaRPr lang="hu-HU" altLang="hu-HU"/>
          </a:p>
        </p:txBody>
      </p:sp>
      <p:pic>
        <p:nvPicPr>
          <p:cNvPr id="12" name="Kép 11"/>
          <p:cNvPicPr/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4191000" y="5205412"/>
            <a:ext cx="1333500" cy="1285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4" name="Kép 13"/>
          <p:cNvPicPr/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15993" y="252324"/>
            <a:ext cx="1552964" cy="888206"/>
          </a:xfrm>
          <a:prstGeom prst="rect">
            <a:avLst/>
          </a:prstGeom>
          <a:noFill/>
          <a:ln>
            <a:noFill/>
          </a:ln>
        </p:spPr>
      </p:pic>
      <p:pic>
        <p:nvPicPr>
          <p:cNvPr id="15" name="Kép 14" descr="http://www.emet.gov.hu/_userfiles/hirek/NTP/emmi_logo.png"/>
          <p:cNvPicPr/>
          <p:nvPr/>
        </p:nvPicPr>
        <p:blipFill>
          <a:blip r:embed="rId6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772400" y="308395"/>
            <a:ext cx="1559644" cy="1125118"/>
          </a:xfrm>
          <a:prstGeom prst="rect">
            <a:avLst/>
          </a:prstGeom>
          <a:noFill/>
          <a:ln>
            <a:noFill/>
          </a:ln>
        </p:spPr>
      </p:pic>
      <p:pic>
        <p:nvPicPr>
          <p:cNvPr id="16" name="Kép 15" descr="http://www.emet.gov.hu/_userfiles/hatter_1/emet_logok/%C3%BAj%20logo/emet_logo_szines.jpg"/>
          <p:cNvPicPr/>
          <p:nvPr/>
        </p:nvPicPr>
        <p:blipFill>
          <a:blip r:embed="rId7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4572" y="4321834"/>
            <a:ext cx="1995805" cy="685800"/>
          </a:xfrm>
          <a:prstGeom prst="rect">
            <a:avLst/>
          </a:prstGeom>
          <a:noFill/>
          <a:ln>
            <a:noFill/>
          </a:ln>
        </p:spPr>
      </p:pic>
      <p:pic>
        <p:nvPicPr>
          <p:cNvPr id="17" name="Kép 16" descr="http://www.emet.gov.hu/_userfiles/hirek/NTP/ntp_72_rgb.jpg"/>
          <p:cNvPicPr/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640997" y="4321834"/>
            <a:ext cx="1822450" cy="457200"/>
          </a:xfrm>
          <a:prstGeom prst="rect">
            <a:avLst/>
          </a:prstGeom>
          <a:noFill/>
          <a:ln>
            <a:noFill/>
          </a:ln>
        </p:spPr>
      </p:pic>
    </p:spTree>
    <p:extLst>
      <p:ext uri="{BB962C8B-B14F-4D97-AF65-F5344CB8AC3E}">
        <p14:creationId xmlns:p14="http://schemas.microsoft.com/office/powerpoint/2010/main" val="884773545"/>
      </p:ext>
    </p:extLst>
  </p:cSld>
  <p:clrMapOvr>
    <a:masterClrMapping/>
  </p:clrMapOvr>
</p:sld>
</file>

<file path=ppt/theme/theme1.xml><?xml version="1.0" encoding="utf-8"?>
<a:theme xmlns:a="http://schemas.openxmlformats.org/drawingml/2006/main" name="01018405">
  <a:themeElements>
    <a:clrScheme name="01018405 2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FF33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FFADCA"/>
      </a:accent5>
      <a:accent6>
        <a:srgbClr val="2D2DB9"/>
      </a:accent6>
      <a:hlink>
        <a:srgbClr val="FFCC00"/>
      </a:hlink>
      <a:folHlink>
        <a:srgbClr val="B2B2B2"/>
      </a:folHlink>
    </a:clrScheme>
    <a:fontScheme name="01018405">
      <a:majorFont>
        <a:latin typeface="Arial Narrow"/>
        <a:ea typeface=""/>
        <a:cs typeface=""/>
      </a:majorFont>
      <a:minorFont>
        <a:latin typeface="Monotype Corsiv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sq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91440" tIns="45720" rIns="91440" bIns="45720" numCol="1" anchor="ctr" anchorCtr="0" compatLnSpc="1">
        <a:prstTxWarp prst="textNoShape">
          <a:avLst/>
        </a:prstTxWarp>
      </a:bodyPr>
      <a:lstStyle>
        <a:defPPr marL="0" marR="0" indent="0" algn="ctr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01018405 1">
        <a:dk1>
          <a:srgbClr val="000000"/>
        </a:dk1>
        <a:lt1>
          <a:srgbClr val="FFFFCC"/>
        </a:lt1>
        <a:dk2>
          <a:srgbClr val="333300"/>
        </a:dk2>
        <a:lt2>
          <a:srgbClr val="808000"/>
        </a:lt2>
        <a:accent1>
          <a:srgbClr val="339933"/>
        </a:accent1>
        <a:accent2>
          <a:srgbClr val="A50021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95001D"/>
        </a:accent6>
        <a:hlink>
          <a:srgbClr val="CC9900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1018405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F33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FFADCA"/>
        </a:accent5>
        <a:accent6>
          <a:srgbClr val="2D2DB9"/>
        </a:accent6>
        <a:hlink>
          <a:srgbClr val="FFCC00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01018405 3">
        <a:dk1>
          <a:srgbClr val="000000"/>
        </a:dk1>
        <a:lt1>
          <a:srgbClr val="FFFFFF"/>
        </a:lt1>
        <a:dk2>
          <a:srgbClr val="000000"/>
        </a:dk2>
        <a:lt2>
          <a:srgbClr val="B2B2B2"/>
        </a:lt2>
        <a:accent1>
          <a:srgbClr val="CBCBCB"/>
        </a:accent1>
        <a:accent2>
          <a:srgbClr val="868686"/>
        </a:accent2>
        <a:accent3>
          <a:srgbClr val="FFFFFF"/>
        </a:accent3>
        <a:accent4>
          <a:srgbClr val="000000"/>
        </a:accent4>
        <a:accent5>
          <a:srgbClr val="E2E2E2"/>
        </a:accent5>
        <a:accent6>
          <a:srgbClr val="797979"/>
        </a:accent6>
        <a:hlink>
          <a:srgbClr val="DDDDDD"/>
        </a:hlink>
        <a:folHlink>
          <a:srgbClr val="CBCBC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éma">
  <a:themeElements>
    <a:clrScheme name="">
      <a:dk1>
        <a:srgbClr val="000000"/>
      </a:dk1>
      <a:lt1>
        <a:srgbClr val="FFFFFF"/>
      </a:lt1>
      <a:dk2>
        <a:srgbClr val="000000"/>
      </a:dk2>
      <a:lt2>
        <a:srgbClr val="969696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01018405</Template>
  <TotalTime>516</TotalTime>
  <Words>2052</Words>
  <Application>Microsoft Office PowerPoint</Application>
  <PresentationFormat>A4 (210x297 mm)</PresentationFormat>
  <Paragraphs>621</Paragraphs>
  <Slides>23</Slides>
  <Notes>23</Notes>
  <HiddenSlides>0</HiddenSlides>
  <MMClips>0</MMClips>
  <ScaleCrop>false</ScaleCrop>
  <HeadingPairs>
    <vt:vector size="4" baseType="variant">
      <vt:variant>
        <vt:lpstr>Téma</vt:lpstr>
      </vt:variant>
      <vt:variant>
        <vt:i4>1</vt:i4>
      </vt:variant>
      <vt:variant>
        <vt:lpstr>Diacímek</vt:lpstr>
      </vt:variant>
      <vt:variant>
        <vt:i4>23</vt:i4>
      </vt:variant>
    </vt:vector>
  </HeadingPairs>
  <TitlesOfParts>
    <vt:vector size="24" baseType="lpstr">
      <vt:lpstr>01018405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  <vt:lpstr>PowerPoint bemutató</vt:lpstr>
    </vt:vector>
  </TitlesOfParts>
  <Company>Bence Család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 dia</dc:title>
  <dc:creator>Fekete Andrea</dc:creator>
  <cp:lastModifiedBy>Geiger Lívia</cp:lastModifiedBy>
  <cp:revision>58</cp:revision>
  <cp:lastPrinted>2016-03-04T10:42:19Z</cp:lastPrinted>
  <dcterms:created xsi:type="dcterms:W3CDTF">2010-01-24T20:22:37Z</dcterms:created>
  <dcterms:modified xsi:type="dcterms:W3CDTF">2021-10-19T11:49:04Z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TC010184051038</vt:lpwstr>
  </property>
</Properties>
</file>