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</p:sldIdLst>
  <p:sldSz cx="9906000" cy="6858000" type="A4"/>
  <p:notesSz cx="6797675" cy="9926638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71" autoAdjust="0"/>
  </p:normalViewPr>
  <p:slideViewPr>
    <p:cSldViewPr snapToGrid="0">
      <p:cViewPr varScale="1">
        <p:scale>
          <a:sx n="32" d="100"/>
          <a:sy n="32" d="100"/>
        </p:scale>
        <p:origin x="-540" y="-8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229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6750" y="723900"/>
            <a:ext cx="5464175" cy="37830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748213"/>
            <a:ext cx="5003800" cy="44259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noProof="0"/>
              <a:t>Mintaszöveg szerkesztése</a:t>
            </a:r>
          </a:p>
          <a:p>
            <a:pPr lvl="1"/>
            <a:r>
              <a:rPr lang="hu-HU" noProof="0"/>
              <a:t>Második szint</a:t>
            </a:r>
          </a:p>
          <a:p>
            <a:pPr lvl="2"/>
            <a:r>
              <a:rPr lang="hu-HU" noProof="0"/>
              <a:t>Harmadik szint</a:t>
            </a:r>
          </a:p>
          <a:p>
            <a:pPr lvl="3"/>
            <a:r>
              <a:rPr lang="hu-HU" noProof="0"/>
              <a:t>Negyedik szint</a:t>
            </a:r>
          </a:p>
          <a:p>
            <a:pPr lvl="4"/>
            <a:r>
              <a:rPr lang="hu-HU" noProof="0"/>
              <a:t>Ötödik szint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t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l" defTabSz="898525">
              <a:defRPr kumimoji="0"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9418638"/>
            <a:ext cx="2914650" cy="48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89892" tIns="44946" rIns="89892" bIns="44946" numCol="1" anchor="b" anchorCtr="0" compatLnSpc="1">
            <a:prstTxWarp prst="textNoShape">
              <a:avLst/>
            </a:prstTxWarp>
          </a:bodyPr>
          <a:lstStyle>
            <a:lvl1pPr algn="r" defTabSz="898525">
              <a:defRPr kumimoji="0" sz="1200"/>
            </a:lvl1pPr>
          </a:lstStyle>
          <a:p>
            <a:pPr>
              <a:defRPr/>
            </a:pPr>
            <a:fld id="{59B652FC-1093-417C-9B71-92D00931D32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13800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</a:t>
            </a:fld>
            <a:endParaRPr lang="hu-H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10</a:t>
            </a:fld>
            <a:endParaRPr lang="hu-H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11</a:t>
            </a:fld>
            <a:endParaRPr lang="hu-H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12</a:t>
            </a:fld>
            <a:endParaRPr lang="hu-H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13</a:t>
            </a:fld>
            <a:endParaRPr lang="hu-H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14</a:t>
            </a:fld>
            <a:endParaRPr lang="hu-H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15</a:t>
            </a:fld>
            <a:endParaRPr lang="hu-H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16</a:t>
            </a:fld>
            <a:endParaRPr lang="hu-H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17</a:t>
            </a:fld>
            <a:endParaRPr lang="hu-H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18</a:t>
            </a:fld>
            <a:endParaRPr lang="hu-H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19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</a:t>
            </a:fld>
            <a:endParaRPr lang="hu-H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20</a:t>
            </a:fld>
            <a:endParaRPr lang="hu-H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21</a:t>
            </a:fld>
            <a:endParaRPr lang="hu-H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22</a:t>
            </a:fld>
            <a:endParaRPr lang="hu-H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23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4</a:t>
            </a:fld>
            <a:endParaRPr lang="hu-H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5</a:t>
            </a:fld>
            <a:endParaRPr lang="hu-H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7</a:t>
            </a:fld>
            <a:endParaRPr lang="hu-H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8</a:t>
            </a:fld>
            <a:endParaRPr lang="hu-H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Jegyzetek helye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hu-HU" i="1" dirty="0"/>
              <a:t>A konferencia a Nemzeti Kulturális Alap Ismeretterjesztés és Környezetkultúra Kollégiuma támogatásával valósul meg, a 201107/00060 azonosítószámú projekt keretében.</a:t>
            </a:r>
            <a:endParaRPr lang="hu-HU" dirty="0"/>
          </a:p>
          <a:p>
            <a:r>
              <a:rPr lang="hu-HU" dirty="0"/>
              <a:t> </a:t>
            </a:r>
          </a:p>
          <a:p>
            <a:endParaRPr lang="hu-HU" dirty="0"/>
          </a:p>
        </p:txBody>
      </p:sp>
      <p:sp>
        <p:nvSpPr>
          <p:cNvPr id="14340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A039A7-3E7F-4D09-B334-E7C11DDE3BE7}" type="slidenum">
              <a:rPr lang="hu-HU" smtClean="0"/>
              <a:pPr/>
              <a:t>9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9AD01-0397-485A-94E2-ECD9835A956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03606-6B3F-44CE-9B49-47B6A5B1B49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1AD03-0048-4F82-A4B9-0249203BCFA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Cím és szöveg a tartalom fe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742950" y="1981200"/>
            <a:ext cx="8420100" cy="1981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742950" y="4114800"/>
            <a:ext cx="8420100" cy="1981200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41C57-29EC-4AB5-979E-97C3AC89222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E675E-7E6D-4B9C-84ED-05B9E427D1A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C95E0-3063-48D3-BE20-B0674BA7737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04D7-EBA5-460D-ADBB-F4E2E82CE86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6673B-6FEA-497E-AB72-A8693F97EA8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CA005-5160-44FD-BE52-AE60196CC9D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1E3AF-9059-4041-BF2C-EEE60F988EA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2D13F2-8571-4275-8714-14D941BCC28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6FF0E-40CD-444A-B44D-0198C93E3DF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Mintacím szerkesztése</a:t>
            </a:r>
          </a:p>
        </p:txBody>
      </p:sp>
      <p:sp>
        <p:nvSpPr>
          <p:cNvPr id="1027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/>
              <a:t>Mintaszöveg szerkesztése</a:t>
            </a:r>
          </a:p>
          <a:p>
            <a:pPr lvl="1"/>
            <a:r>
              <a:rPr lang="hu-HU" altLang="hu-HU"/>
              <a:t>Második szint</a:t>
            </a:r>
          </a:p>
          <a:p>
            <a:pPr lvl="2"/>
            <a:r>
              <a:rPr lang="hu-HU" altLang="hu-HU"/>
              <a:t>Harmadik szint</a:t>
            </a:r>
          </a:p>
          <a:p>
            <a:pPr lvl="3"/>
            <a:r>
              <a:rPr lang="hu-HU" altLang="hu-HU"/>
              <a:t>Negyedik szint</a:t>
            </a:r>
          </a:p>
          <a:p>
            <a:pPr lvl="4"/>
            <a:r>
              <a:rPr lang="hu-HU" altLang="hu-HU"/>
              <a:t>Ötödik szint</a:t>
            </a:r>
          </a:p>
        </p:txBody>
      </p:sp>
      <p:sp>
        <p:nvSpPr>
          <p:cNvPr id="104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4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8BC557D-379F-4FE2-BA0B-C0935C2B7D6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Bubori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Sára Alma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Somogyvári Kincső Rita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83251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Bogárdi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Dorka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6704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Csonka Anita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6678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Szita Anna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2146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Szert Zsófia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3957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Szekeres Bence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07727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Csernyák Milán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9126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Darabos Rebeka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3008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Győri Tessza Regina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25966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Varga Viktória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9176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Kiss Lőrinc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4374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Kerekes Kamilla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7054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Orsós </a:t>
            </a: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Molli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Bernadett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42362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Ludvig Patrik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3300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Takács Panna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6963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Kovács Zsófi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784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Németh Karola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2470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Zahradnyik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Emma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1419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Hamusics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László Zalán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179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Takács Ákos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2186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Drescher</a:t>
            </a: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Emma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1849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zövegdoboz 7"/>
          <p:cNvSpPr txBox="1">
            <a:spLocks noChangeArrowheads="1"/>
          </p:cNvSpPr>
          <p:nvPr/>
        </p:nvSpPr>
        <p:spPr bwMode="auto">
          <a:xfrm>
            <a:off x="5372100" y="5607050"/>
            <a:ext cx="3417888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Dr. </a:t>
            </a:r>
            <a:r>
              <a:rPr lang="hu-HU" altLang="hu-HU" sz="1200" dirty="0" err="1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Belovári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 Anita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titkár, programkoordinátor</a:t>
            </a:r>
          </a:p>
        </p:txBody>
      </p:sp>
      <p:sp>
        <p:nvSpPr>
          <p:cNvPr id="8195" name="Szövegdoboz 8"/>
          <p:cNvSpPr txBox="1">
            <a:spLocks noChangeArrowheads="1"/>
          </p:cNvSpPr>
          <p:nvPr/>
        </p:nvSpPr>
        <p:spPr bwMode="auto">
          <a:xfrm>
            <a:off x="865188" y="5534025"/>
            <a:ext cx="3417887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altLang="hu-HU" sz="14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___________________________</a:t>
            </a:r>
          </a:p>
          <a:p>
            <a:endParaRPr lang="hu-HU" altLang="hu-HU" sz="1400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  <a:p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Bencéné Dr. Fekete Andrea </a:t>
            </a:r>
          </a:p>
          <a:p>
            <a:r>
              <a:rPr lang="hu-HU" altLang="hu-HU" sz="12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TDT </a:t>
            </a:r>
            <a:r>
              <a:rPr lang="hu-HU" altLang="hu-HU" sz="1200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elnök, programvezető</a:t>
            </a:r>
          </a:p>
        </p:txBody>
      </p:sp>
      <p:sp>
        <p:nvSpPr>
          <p:cNvPr id="8196" name="Rectangle 27"/>
          <p:cNvSpPr>
            <a:spLocks noGrp="1" noChangeArrowheads="1"/>
          </p:cNvSpPr>
          <p:nvPr>
            <p:ph sz="half" idx="2"/>
          </p:nvPr>
        </p:nvSpPr>
        <p:spPr>
          <a:xfrm>
            <a:off x="-249238" y="4692650"/>
            <a:ext cx="10155238" cy="485775"/>
          </a:xfrm>
        </p:spPr>
        <p:txBody>
          <a:bodyPr/>
          <a:lstStyle/>
          <a:p>
            <a:pPr marL="2460625" indent="-2301875">
              <a:tabLst>
                <a:tab pos="4445000" algn="ctr"/>
              </a:tabLst>
              <a:defRPr/>
            </a:pPr>
            <a:r>
              <a:rPr lang="hu-HU" altLang="hu-HU" sz="1600" i="1" dirty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Kaposvár, </a:t>
            </a:r>
            <a:r>
              <a:rPr lang="hu-HU" altLang="hu-HU" sz="1600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2021. október 20.</a:t>
            </a:r>
            <a:endParaRPr lang="hu-HU" altLang="hu-HU" sz="1600" i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7" name="Rectangle 26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976313"/>
            <a:ext cx="9070975" cy="1819275"/>
          </a:xfrm>
        </p:spPr>
        <p:txBody>
          <a:bodyPr/>
          <a:lstStyle/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EMLÉKLAP</a:t>
            </a:r>
          </a:p>
          <a:p>
            <a:pPr marL="0" indent="0">
              <a:defRPr/>
            </a:pPr>
            <a:r>
              <a:rPr lang="hu-HU" altLang="hu-H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Keresztes Emma</a:t>
            </a:r>
            <a:endParaRPr lang="hu-HU" altLang="hu-H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defRPr/>
            </a:pPr>
            <a:r>
              <a:rPr lang="hu-HU" altLang="hu-HU" sz="1600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részére a</a:t>
            </a:r>
          </a:p>
          <a:p>
            <a:pPr marL="0" indent="0">
              <a:defRPr/>
            </a:pPr>
            <a:r>
              <a:rPr lang="hu-HU" altLang="hu-HU" sz="2800" b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VI. Dunántúli Mandulafa </a:t>
            </a:r>
          </a:p>
          <a:p>
            <a:pPr marL="0" indent="0">
              <a:defRPr/>
            </a:pPr>
            <a:r>
              <a:rPr lang="hu-HU" altLang="hu-HU" sz="1600" b="1" i="1" dirty="0" smtClean="0">
                <a:solidFill>
                  <a:schemeClr val="accent5">
                    <a:lumMod val="25000"/>
                  </a:schemeClr>
                </a:solidFill>
                <a:latin typeface="Century Gothic" pitchFamily="34" charset="0"/>
              </a:rPr>
              <a:t>című konferencián való részvételért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konferencia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a Nemzeti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Tehetség Program keretében kiírt a „Hazai Tudományos Diákköri műhelyek és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rendezvényeik </a:t>
            </a:r>
            <a:r>
              <a:rPr lang="hu-HU" sz="1400" dirty="0">
                <a:solidFill>
                  <a:schemeClr val="accent5">
                    <a:lumMod val="25000"/>
                  </a:schemeClr>
                </a:solidFill>
              </a:rPr>
              <a:t>támogatása” című NTP-HHTDK-20-0044 számú pályázat keretében </a:t>
            </a:r>
            <a:r>
              <a:rPr lang="hu-HU" sz="1400" dirty="0" smtClean="0">
                <a:solidFill>
                  <a:schemeClr val="accent5">
                    <a:lumMod val="25000"/>
                  </a:schemeClr>
                </a:solidFill>
              </a:rPr>
              <a:t>valósul meg.</a:t>
            </a:r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i="1" dirty="0" smtClean="0"/>
          </a:p>
          <a:p>
            <a:pPr>
              <a:defRPr/>
            </a:pPr>
            <a:endParaRPr lang="hu-HU" sz="1200" dirty="0" smtClean="0"/>
          </a:p>
          <a:p>
            <a:pPr>
              <a:defRPr/>
            </a:pPr>
            <a:r>
              <a:rPr lang="hu-HU" sz="1200" dirty="0" smtClean="0"/>
              <a:t> </a:t>
            </a:r>
          </a:p>
          <a:p>
            <a:pPr marL="0" indent="0">
              <a:defRPr/>
            </a:pPr>
            <a:endParaRPr lang="hu-HU" altLang="hu-HU" sz="1200" b="1" dirty="0">
              <a:solidFill>
                <a:schemeClr val="accent5">
                  <a:lumMod val="2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8199" name="Rectangle 13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</a:t>
            </a:r>
            <a:endParaRPr lang="hu-HU" altLang="hu-HU"/>
          </a:p>
        </p:txBody>
      </p:sp>
      <p:sp>
        <p:nvSpPr>
          <p:cNvPr id="8200" name="Rectangle 14"/>
          <p:cNvSpPr>
            <a:spLocks noChangeArrowheads="1"/>
          </p:cNvSpPr>
          <p:nvPr/>
        </p:nvSpPr>
        <p:spPr bwMode="auto">
          <a:xfrm>
            <a:off x="0" y="10572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        </a:t>
            </a:r>
            <a:endParaRPr lang="hu-HU" altLang="hu-HU"/>
          </a:p>
        </p:txBody>
      </p:sp>
      <p:sp>
        <p:nvSpPr>
          <p:cNvPr id="8201" name="Rectangle 15"/>
          <p:cNvSpPr>
            <a:spLocks noChangeArrowheads="1"/>
          </p:cNvSpPr>
          <p:nvPr/>
        </p:nvSpPr>
        <p:spPr bwMode="auto">
          <a:xfrm>
            <a:off x="0" y="1514475"/>
            <a:ext cx="9906000" cy="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hu-HU" altLang="hu-HU" sz="1100">
                <a:cs typeface="Calibri" pitchFamily="34" charset="0"/>
              </a:rPr>
              <a:t>                                                   </a:t>
            </a:r>
            <a:endParaRPr lang="hu-HU" altLang="hu-HU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0" y="2200275"/>
            <a:ext cx="9906000" cy="457200"/>
          </a:xfrm>
          <a:prstGeom prst="rect">
            <a:avLst/>
          </a:prstGeom>
          <a:noFill/>
          <a:ln w="12700" cap="sq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hu-HU" altLang="hu-HU"/>
          </a:p>
        </p:txBody>
      </p:sp>
      <p:pic>
        <p:nvPicPr>
          <p:cNvPr id="12" name="Kép 1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5205412"/>
            <a:ext cx="1333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Kép 1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3" y="252324"/>
            <a:ext cx="1552964" cy="8882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Kép 14" descr="http://www.emet.gov.hu/_userfiles/hirek/NTP/emmi_logo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308395"/>
            <a:ext cx="1559644" cy="11251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Kép 15" descr="http://www.emet.gov.hu/_userfiles/hatter_1/emet_logok/%C3%BAj%20logo/emet_logo_szines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2" y="4321834"/>
            <a:ext cx="1995805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Kép 16" descr="http://www.emet.gov.hu/_userfiles/hirek/NTP/ntp_72_rgb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997" y="4321834"/>
            <a:ext cx="182245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4773545"/>
      </p:ext>
    </p:extLst>
  </p:cSld>
  <p:clrMapOvr>
    <a:masterClrMapping/>
  </p:clrMapOvr>
</p:sld>
</file>

<file path=ppt/theme/theme1.xml><?xml version="1.0" encoding="utf-8"?>
<a:theme xmlns:a="http://schemas.openxmlformats.org/drawingml/2006/main" name="01018405">
  <a:themeElements>
    <a:clrScheme name="01018405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01018405">
      <a:majorFont>
        <a:latin typeface="Arial Narrow"/>
        <a:ea typeface=""/>
        <a:cs typeface=""/>
      </a:majorFont>
      <a:minorFont>
        <a:latin typeface="Monotype Corsi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01018405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840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8405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01018405</Template>
  <TotalTime>516</TotalTime>
  <Words>2052</Words>
  <Application>Microsoft Office PowerPoint</Application>
  <PresentationFormat>A4 (210x297 mm)</PresentationFormat>
  <Paragraphs>621</Paragraphs>
  <Slides>23</Slides>
  <Notes>23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23</vt:i4>
      </vt:variant>
    </vt:vector>
  </HeadingPairs>
  <TitlesOfParts>
    <vt:vector size="24" baseType="lpstr">
      <vt:lpstr>01018405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>Bence Család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Fekete Andrea</dc:creator>
  <cp:lastModifiedBy>Geiger Lívia</cp:lastModifiedBy>
  <cp:revision>58</cp:revision>
  <cp:lastPrinted>2016-03-04T10:42:19Z</cp:lastPrinted>
  <dcterms:created xsi:type="dcterms:W3CDTF">2010-01-24T20:22:37Z</dcterms:created>
  <dcterms:modified xsi:type="dcterms:W3CDTF">2021-10-19T11:49:04Z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TC010184051038</vt:lpwstr>
  </property>
</Properties>
</file>