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319" r:id="rId5"/>
    <p:sldId id="383" r:id="rId6"/>
    <p:sldId id="377" r:id="rId7"/>
    <p:sldId id="373" r:id="rId8"/>
    <p:sldId id="384" r:id="rId9"/>
    <p:sldId id="371" r:id="rId10"/>
    <p:sldId id="374" r:id="rId11"/>
    <p:sldId id="378" r:id="rId12"/>
    <p:sldId id="379" r:id="rId13"/>
    <p:sldId id="380" r:id="rId14"/>
    <p:sldId id="381" r:id="rId15"/>
    <p:sldId id="376" r:id="rId16"/>
    <p:sldId id="382" r:id="rId17"/>
  </p:sldIdLst>
  <p:sldSz cx="9144000" cy="6858000" type="screen4x3"/>
  <p:notesSz cx="6858000" cy="9144000"/>
  <p:defaultTextStyle>
    <a:defPPr rtl="0">
      <a:defRPr lang="hu"/>
    </a:defPPr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916C"/>
    <a:srgbClr val="D09E00"/>
    <a:srgbClr val="F4D30C"/>
    <a:srgbClr val="6633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8024" autoAdjust="0"/>
  </p:normalViewPr>
  <p:slideViewPr>
    <p:cSldViewPr>
      <p:cViewPr varScale="1">
        <p:scale>
          <a:sx n="116" d="100"/>
          <a:sy n="116" d="100"/>
        </p:scale>
        <p:origin x="69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2064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pPr rtl="0"/>
            <a:endParaRPr lang="hu-HU" dirty="0"/>
          </a:p>
        </p:txBody>
      </p:sp>
      <p:sp>
        <p:nvSpPr>
          <p:cNvPr id="3" name="Téglalap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pPr rtl="0"/>
            <a:fld id="{2CD89908-C938-4C0D-B7E0-4B598B37BBFF}" type="datetime1">
              <a:rPr lang="hu-HU" smtClean="0"/>
              <a:t>2021.09.28.</a:t>
            </a:fld>
            <a:endParaRPr lang="hu-HU" dirty="0"/>
          </a:p>
        </p:txBody>
      </p:sp>
      <p:sp>
        <p:nvSpPr>
          <p:cNvPr id="4" name="Téglalap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pPr rtl="0"/>
            <a:endParaRPr lang="hu-HU" dirty="0"/>
          </a:p>
        </p:txBody>
      </p:sp>
      <p:sp>
        <p:nvSpPr>
          <p:cNvPr id="5" name="Téglalap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pPr rtl="0"/>
            <a:fld id="{B16A41B8-7DC3-4DB6-84E4-E105629EAA36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5786477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pPr rtl="0"/>
            <a:endParaRPr lang="hu-HU" noProof="0" dirty="0"/>
          </a:p>
        </p:txBody>
      </p:sp>
      <p:sp>
        <p:nvSpPr>
          <p:cNvPr id="3" name="Téglalap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pPr rtl="0"/>
            <a:fld id="{D7BF3E6B-C8FD-4086-A6FB-5AAB15C5BFFB}" type="datetime1">
              <a:rPr lang="hu-HU" noProof="0" smtClean="0"/>
              <a:t>2021.09.28.</a:t>
            </a:fld>
            <a:endParaRPr lang="hu-HU" noProof="0" dirty="0"/>
          </a:p>
        </p:txBody>
      </p:sp>
      <p:sp>
        <p:nvSpPr>
          <p:cNvPr id="4" name="Téglalap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pPr rtl="0"/>
            <a:endParaRPr lang="hu-HU" noProof="0" dirty="0"/>
          </a:p>
        </p:txBody>
      </p:sp>
      <p:sp>
        <p:nvSpPr>
          <p:cNvPr id="5" name="Téglalap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6" name="Téglalap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pPr rtl="0"/>
            <a:endParaRPr lang="hu-HU" noProof="0" dirty="0"/>
          </a:p>
        </p:txBody>
      </p:sp>
      <p:sp>
        <p:nvSpPr>
          <p:cNvPr id="7" name="Téglalap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pPr rtl="0"/>
            <a:fld id="{9B26CD33-4337-4529-948A-94F6960B2374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55269442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B26CD33-4337-4529-948A-94F6960B2374}" type="slidenum">
              <a:rPr lang="hu-HU" smtClean="0"/>
              <a:pPr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19483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B26CD33-4337-4529-948A-94F6960B2374}" type="slidenum">
              <a:rPr lang="hu-HU" smtClean="0"/>
              <a:pPr rtl="0"/>
              <a:t>10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765097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B26CD33-4337-4529-948A-94F6960B2374}" type="slidenum">
              <a:rPr lang="hu-HU" smtClean="0"/>
              <a:pPr rtl="0"/>
              <a:t>11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888483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B26CD33-4337-4529-948A-94F6960B2374}" type="slidenum">
              <a:rPr lang="hu-HU" smtClean="0"/>
              <a:pPr rtl="0"/>
              <a:t>12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310566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B26CD33-4337-4529-948A-94F6960B2374}" type="slidenum">
              <a:rPr lang="hu-HU" smtClean="0"/>
              <a:pPr rtl="0"/>
              <a:t>13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6322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B26CD33-4337-4529-948A-94F6960B2374}" type="slidenum">
              <a:rPr lang="hu-HU" smtClean="0"/>
              <a:pPr rtl="0"/>
              <a:t>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564694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B26CD33-4337-4529-948A-94F6960B2374}" type="slidenum">
              <a:rPr lang="hu-HU" smtClean="0"/>
              <a:pPr rtl="0"/>
              <a:t>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71964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B26CD33-4337-4529-948A-94F6960B2374}" type="slidenum">
              <a:rPr lang="hu-HU" smtClean="0"/>
              <a:pPr rtl="0"/>
              <a:t>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85997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B26CD33-4337-4529-948A-94F6960B2374}" type="slidenum">
              <a:rPr lang="hu-HU" smtClean="0"/>
              <a:pPr rtl="0"/>
              <a:t>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80273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B26CD33-4337-4529-948A-94F6960B2374}" type="slidenum">
              <a:rPr lang="hu-HU" smtClean="0"/>
              <a:pPr rtl="0"/>
              <a:t>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144310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B26CD33-4337-4529-948A-94F6960B2374}" type="slidenum">
              <a:rPr lang="hu-HU" smtClean="0"/>
              <a:pPr rtl="0"/>
              <a:t>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798547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B26CD33-4337-4529-948A-94F6960B2374}" type="slidenum">
              <a:rPr lang="hu-HU" smtClean="0"/>
              <a:pPr rtl="0"/>
              <a:t>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97329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B26CD33-4337-4529-948A-94F6960B2374}" type="slidenum">
              <a:rPr lang="hu-HU" smtClean="0"/>
              <a:pPr rtl="0"/>
              <a:t>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29405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bum borító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églalap 7"/>
          <p:cNvSpPr>
            <a:spLocks noGrp="1"/>
          </p:cNvSpPr>
          <p:nvPr>
            <p:ph type="title" hasCustomPrompt="1"/>
          </p:nvPr>
        </p:nvSpPr>
        <p:spPr>
          <a:xfrm>
            <a:off x="228601" y="3962400"/>
            <a:ext cx="8298485" cy="1066800"/>
          </a:xfrm>
          <a:prstGeom prst="rect">
            <a:avLst/>
          </a:prstGeom>
        </p:spPr>
        <p:txBody>
          <a:bodyPr bIns="0" rtlCol="0" anchor="ctr" anchorCtr="0"/>
          <a:lstStyle>
            <a:lvl1pPr algn="r" eaLnBrk="1" latinLnBrk="0" hangingPunct="1">
              <a:defRPr kumimoji="0" lang="en-US" dirty="0"/>
            </a:lvl1pPr>
            <a:extLst/>
          </a:lstStyle>
          <a:p>
            <a:pPr rtl="0"/>
            <a:r>
              <a:rPr lang="hu-HU" noProof="0" dirty="0"/>
              <a:t>Ide kattintva beírhatja a fényképalbum címét</a:t>
            </a:r>
          </a:p>
        </p:txBody>
      </p:sp>
      <p:sp>
        <p:nvSpPr>
          <p:cNvPr id="9" name="Téglalap 7"/>
          <p:cNvSpPr>
            <a:spLocks noGrp="1"/>
          </p:cNvSpPr>
          <p:nvPr>
            <p:ph type="body" sz="quarter" idx="10" hasCustomPrompt="1"/>
          </p:nvPr>
        </p:nvSpPr>
        <p:spPr>
          <a:xfrm>
            <a:off x="2133600" y="5133975"/>
            <a:ext cx="6386946" cy="1219200"/>
          </a:xfrm>
        </p:spPr>
        <p:txBody>
          <a:bodyPr vert="horz" tIns="0" rtlCol="0" anchor="t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 rtl="0"/>
            <a:r>
              <a:rPr lang="hu-HU" noProof="0" dirty="0"/>
              <a:t>Ide kattintva beírhatja a dátumot és más részleteket</a:t>
            </a:r>
          </a:p>
        </p:txBody>
      </p:sp>
      <p:sp>
        <p:nvSpPr>
          <p:cNvPr id="27" name="Téglalap 6" descr="Üres helyőrző kép hozzáadásához. Kattintson a helyőrzőre, és jelölje ki a hozzáadni kívánt képet"/>
          <p:cNvSpPr>
            <a:spLocks noGrp="1"/>
          </p:cNvSpPr>
          <p:nvPr>
            <p:ph type="pic" sz="quarter" idx="11"/>
          </p:nvPr>
        </p:nvSpPr>
        <p:spPr>
          <a:xfrm>
            <a:off x="6096000" y="1600200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rtlCol="0"/>
          <a:lstStyle/>
          <a:p>
            <a:pPr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6" name="Téglalap 5"/>
          <p:cNvSpPr/>
          <p:nvPr userDrawn="1"/>
        </p:nvSpPr>
        <p:spPr>
          <a:xfrm>
            <a:off x="176844" y="186904"/>
            <a:ext cx="8763000" cy="6213896"/>
          </a:xfrm>
          <a:prstGeom prst="rect">
            <a:avLst/>
          </a:prstGeom>
          <a:noFill/>
          <a:ln w="9525" cap="rnd" cmpd="sng" algn="ctr">
            <a:solidFill>
              <a:schemeClr val="bg1">
                <a:tint val="85000"/>
              </a:schemeClr>
            </a:solidFill>
            <a:prstDash val="dash"/>
          </a:ln>
          <a:effectLst>
            <a:outerShdw blurRad="25400" dist="12700" dir="5400000" algn="tl" rotWithShape="0">
              <a:schemeClr val="bg1">
                <a:alpha val="60000"/>
              </a:scheme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kumimoji="0" lang="hu-HU" noProof="0" dirty="0"/>
          </a:p>
        </p:txBody>
      </p:sp>
      <p:sp>
        <p:nvSpPr>
          <p:cNvPr id="11" name="Téglalap 10"/>
          <p:cNvSpPr>
            <a:spLocks noGrp="1"/>
          </p:cNvSpPr>
          <p:nvPr>
            <p:ph type="dt" sz="half" idx="12"/>
          </p:nvPr>
        </p:nvSpPr>
        <p:spPr/>
        <p:txBody>
          <a:bodyPr rtlCol="0"/>
          <a:lstStyle/>
          <a:p>
            <a:pPr rtl="0"/>
            <a:fld id="{14573B0A-B91B-4C10-B5A3-1BC2697EB214}" type="datetime1">
              <a:rPr kumimoji="0" lang="hu-HU" noProof="0" smtClean="0"/>
              <a:t>2021.09.28.</a:t>
            </a:fld>
            <a:endParaRPr kumimoji="0" lang="hu-HU" noProof="0" dirty="0"/>
          </a:p>
        </p:txBody>
      </p:sp>
      <p:sp>
        <p:nvSpPr>
          <p:cNvPr id="13" name="Téglalap 12"/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12" name="Téglalap 11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algn="r" rtl="0"/>
            <a:fld id="{F99EC173-99AE-4773-AB25-02E469A13EAE}" type="slidenum">
              <a:rPr kumimoji="0" lang="hu-HU" sz="1200" noProof="0" smtClean="0">
                <a:solidFill>
                  <a:schemeClr val="tx2"/>
                </a:solidFill>
              </a:rPr>
              <a:pPr algn="r"/>
              <a:t>‹#›</a:t>
            </a:fld>
            <a:endParaRPr kumimoji="0" lang="hu-HU" noProof="0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y lapon 3 álló, felirat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38600" cy="868362"/>
          </a:xfrm>
          <a:prstGeom prst="rect">
            <a:avLst/>
          </a:prstGeom>
        </p:spPr>
        <p:txBody>
          <a:bodyPr rtlCol="0">
            <a:normAutofit/>
          </a:bodyPr>
          <a:lstStyle>
            <a:lvl1pPr rtl="0">
              <a:defRPr sz="200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15" name="Téglalap 7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12"/>
          </p:nvPr>
        </p:nvSpPr>
        <p:spPr>
          <a:xfrm>
            <a:off x="45720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26" name="Téglalap 7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13"/>
          </p:nvPr>
        </p:nvSpPr>
        <p:spPr>
          <a:xfrm>
            <a:off x="4663440" y="228600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3" name="Téglalap 7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11"/>
          </p:nvPr>
        </p:nvSpPr>
        <p:spPr>
          <a:xfrm>
            <a:off x="466344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27" name="Téglalap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1219200"/>
            <a:ext cx="4023360" cy="2026920"/>
          </a:xfrm>
        </p:spPr>
        <p:txBody>
          <a:bodyPr rtlCol="0"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  <p:sp>
        <p:nvSpPr>
          <p:cNvPr id="6" name="Téglalap 5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rtl="0"/>
            <a:fld id="{16FDDEAA-1E0B-4635-A84F-7AA1783DC968}" type="datetime1">
              <a:rPr kumimoji="0" lang="hu-HU" noProof="0" smtClean="0"/>
              <a:t>2021.09.28.</a:t>
            </a:fld>
            <a:endParaRPr kumimoji="0" lang="hu-HU" noProof="0" dirty="0"/>
          </a:p>
        </p:txBody>
      </p:sp>
      <p:sp>
        <p:nvSpPr>
          <p:cNvPr id="8" name="Téglalap 7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7" name="Téglalap 6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r" rtl="0"/>
            <a:fld id="{F99EC173-99AE-4773-AB25-02E469A13EAE}" type="slidenum">
              <a:rPr kumimoji="0" lang="hu-HU" sz="1200" noProof="0" smtClean="0">
                <a:solidFill>
                  <a:schemeClr val="tx2"/>
                </a:solidFill>
              </a:rPr>
              <a:pPr algn="r"/>
              <a:t>‹#›</a:t>
            </a:fld>
            <a:endParaRPr kumimoji="0" lang="hu-HU" noProof="0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y lapon 3, vegye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6720" y="365125"/>
            <a:ext cx="4457700" cy="1003363"/>
          </a:xfrm>
          <a:prstGeom prst="rect">
            <a:avLst/>
          </a:prstGeom>
        </p:spPr>
        <p:txBody>
          <a:bodyPr rtlCol="0">
            <a:normAutofit/>
          </a:bodyPr>
          <a:lstStyle>
            <a:lvl1pPr rtl="0">
              <a:defRPr lang="en-US" sz="2000"/>
            </a:lvl1pPr>
          </a:lstStyle>
          <a:p>
            <a:pPr lvl="0"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29" name="Téglalap 7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12"/>
          </p:nvPr>
        </p:nvSpPr>
        <p:spPr>
          <a:xfrm>
            <a:off x="426720" y="1600200"/>
            <a:ext cx="4457700" cy="472744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10" name="Téglalap 7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13"/>
          </p:nvPr>
        </p:nvSpPr>
        <p:spPr>
          <a:xfrm>
            <a:off x="5067300" y="389332"/>
            <a:ext cx="3657600" cy="2887269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7" name="Téglalap 7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11"/>
          </p:nvPr>
        </p:nvSpPr>
        <p:spPr>
          <a:xfrm>
            <a:off x="5067300" y="3436620"/>
            <a:ext cx="3649900" cy="2889504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5" name="Téglalap 4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rtl="0"/>
            <a:fld id="{DF5AFF62-DDAA-4C2C-A694-82DCED00AA8D}" type="datetime1">
              <a:rPr kumimoji="0" lang="hu-HU" noProof="0" smtClean="0"/>
              <a:t>2021.09.28.</a:t>
            </a:fld>
            <a:endParaRPr kumimoji="0" lang="hu-HU" noProof="0" dirty="0"/>
          </a:p>
        </p:txBody>
      </p:sp>
      <p:sp>
        <p:nvSpPr>
          <p:cNvPr id="8" name="Téglalap 7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6" name="Téglalap 5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algn="r" rtl="0"/>
            <a:fld id="{F99EC173-99AE-4773-AB25-02E469A13EAE}" type="slidenum">
              <a:rPr kumimoji="0" lang="hu-HU" sz="1200" noProof="0" smtClean="0">
                <a:solidFill>
                  <a:schemeClr val="tx2"/>
                </a:solidFill>
              </a:rPr>
              <a:pPr algn="r"/>
              <a:t>‹#›</a:t>
            </a:fld>
            <a:endParaRPr kumimoji="0" lang="hu-HU" noProof="0" dirty="0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álló, felirat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églalap 7" descr="Üres helyőrző kép hozzáadásához. Kattintson a helyőrzőre, és jelölje ki a hozzáadni kívánt képet"/>
          <p:cNvSpPr>
            <a:spLocks noGrp="1"/>
          </p:cNvSpPr>
          <p:nvPr>
            <p:ph type="pic" sz="quarter" idx="14"/>
          </p:nvPr>
        </p:nvSpPr>
        <p:spPr>
          <a:xfrm>
            <a:off x="2229297" y="228600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6" name="Téglalap 7"/>
          <p:cNvSpPr>
            <a:spLocks noGrp="1"/>
          </p:cNvSpPr>
          <p:nvPr>
            <p:ph type="body" sz="quarter" idx="16" hasCustomPrompt="1"/>
          </p:nvPr>
        </p:nvSpPr>
        <p:spPr>
          <a:xfrm>
            <a:off x="400497" y="1295400"/>
            <a:ext cx="1676400" cy="1905000"/>
          </a:xfrm>
        </p:spPr>
        <p:txBody>
          <a:bodyPr rtlCol="0" anchor="b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  <p:sp>
        <p:nvSpPr>
          <p:cNvPr id="3" name="Téglalap 7" descr="Üres helyőrző kép hozzáadásához. Kattintson a helyőrzőre, és jelölje ki a hozzáadni kívánt képet"/>
          <p:cNvSpPr>
            <a:spLocks noGrp="1"/>
          </p:cNvSpPr>
          <p:nvPr>
            <p:ph type="pic" sz="quarter" idx="26"/>
          </p:nvPr>
        </p:nvSpPr>
        <p:spPr>
          <a:xfrm>
            <a:off x="22292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4" name="Téglalap 7"/>
          <p:cNvSpPr>
            <a:spLocks noGrp="1"/>
          </p:cNvSpPr>
          <p:nvPr>
            <p:ph type="body" sz="quarter" idx="28" hasCustomPrompt="1"/>
          </p:nvPr>
        </p:nvSpPr>
        <p:spPr>
          <a:xfrm>
            <a:off x="400497" y="3352800"/>
            <a:ext cx="1676400" cy="1905000"/>
          </a:xfrm>
        </p:spPr>
        <p:txBody>
          <a:bodyPr rtlCol="0" anchor="t" anchorCtr="0"/>
          <a:lstStyle>
            <a:lvl1pPr marL="0" marR="0" indent="0" algn="r" eaLnBrk="1" latinLnBrk="0" hangingPunct="1">
              <a:buFontTx/>
              <a:buNone/>
              <a:defRPr kumimoji="0" sz="1600" baseline="0"/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  <p:sp>
        <p:nvSpPr>
          <p:cNvPr id="10" name="Téglalap 7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25"/>
          </p:nvPr>
        </p:nvSpPr>
        <p:spPr>
          <a:xfrm>
            <a:off x="4672217" y="228600"/>
            <a:ext cx="2286000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14" name="Téglalap 7"/>
          <p:cNvSpPr>
            <a:spLocks noGrp="1"/>
          </p:cNvSpPr>
          <p:nvPr>
            <p:ph type="body" sz="quarter" idx="29" hasCustomPrompt="1"/>
          </p:nvPr>
        </p:nvSpPr>
        <p:spPr>
          <a:xfrm>
            <a:off x="7086600" y="1295400"/>
            <a:ext cx="1676400" cy="1905000"/>
          </a:xfrm>
        </p:spPr>
        <p:txBody>
          <a:bodyPr rtlCol="0" anchor="b" anchorCtr="0"/>
          <a:lstStyle>
            <a:lvl1pPr marL="0" marR="0" indent="0" algn="l" eaLnBrk="1" latinLnBrk="0" hangingPunct="1">
              <a:buFontTx/>
              <a:buNone/>
              <a:defRPr kumimoji="0" sz="1600" baseline="0"/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  <p:sp>
        <p:nvSpPr>
          <p:cNvPr id="27" name="Téglalap 7" descr="Üres helyőrző kép hozzáadásához. Kattintson a helyőrzőre, és jelölje ki a hozzáadni kívánt képet"/>
          <p:cNvSpPr>
            <a:spLocks noGrp="1"/>
          </p:cNvSpPr>
          <p:nvPr>
            <p:ph type="pic" sz="quarter" idx="27"/>
          </p:nvPr>
        </p:nvSpPr>
        <p:spPr>
          <a:xfrm>
            <a:off x="46676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13" name="Téglalap 7"/>
          <p:cNvSpPr>
            <a:spLocks noGrp="1"/>
          </p:cNvSpPr>
          <p:nvPr>
            <p:ph type="body" sz="quarter" idx="30" hasCustomPrompt="1"/>
          </p:nvPr>
        </p:nvSpPr>
        <p:spPr>
          <a:xfrm>
            <a:off x="7086600" y="3352800"/>
            <a:ext cx="1676400" cy="1905000"/>
          </a:xfrm>
        </p:spPr>
        <p:txBody>
          <a:bodyPr rtlCol="0" anchor="t" anchorCtr="0"/>
          <a:lstStyle>
            <a:lvl1pPr marL="0" marR="0" indent="0" algn="l" eaLnBrk="1" latinLnBrk="0" hangingPunct="1">
              <a:buFontTx/>
              <a:buNone/>
              <a:defRPr kumimoji="0" sz="1600" baseline="0"/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  <p:sp>
        <p:nvSpPr>
          <p:cNvPr id="11" name="Téglalap 10"/>
          <p:cNvSpPr>
            <a:spLocks noGrp="1"/>
          </p:cNvSpPr>
          <p:nvPr>
            <p:ph type="dt" sz="half" idx="31"/>
          </p:nvPr>
        </p:nvSpPr>
        <p:spPr/>
        <p:txBody>
          <a:bodyPr rtlCol="0"/>
          <a:lstStyle/>
          <a:p>
            <a:pPr rtl="0"/>
            <a:fld id="{339219CB-1AB2-4C7C-AE41-CCBAB3B317F7}" type="datetime1">
              <a:rPr kumimoji="0" lang="hu-HU" noProof="0" smtClean="0"/>
              <a:t>2021.09.28.</a:t>
            </a:fld>
            <a:endParaRPr kumimoji="0" lang="hu-HU" noProof="0" dirty="0"/>
          </a:p>
        </p:txBody>
      </p:sp>
      <p:sp>
        <p:nvSpPr>
          <p:cNvPr id="15" name="Téglalap 14"/>
          <p:cNvSpPr>
            <a:spLocks noGrp="1"/>
          </p:cNvSpPr>
          <p:nvPr>
            <p:ph type="ftr" sz="quarter" idx="33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12" name="Téglalap 11"/>
          <p:cNvSpPr>
            <a:spLocks noGrp="1"/>
          </p:cNvSpPr>
          <p:nvPr>
            <p:ph type="sldNum" sz="quarter" idx="32"/>
          </p:nvPr>
        </p:nvSpPr>
        <p:spPr/>
        <p:txBody>
          <a:bodyPr rtlCol="0"/>
          <a:lstStyle/>
          <a:p>
            <a:pPr algn="r" rtl="0"/>
            <a:fld id="{F99EC173-99AE-4773-AB25-02E469A13EAE}" type="slidenum">
              <a:rPr kumimoji="0" lang="hu-HU" sz="1200" noProof="0" smtClean="0">
                <a:solidFill>
                  <a:schemeClr val="tx2"/>
                </a:solidFill>
              </a:rPr>
              <a:pPr algn="r"/>
              <a:t>‹#›</a:t>
            </a:fld>
            <a:endParaRPr kumimoji="0" lang="hu-HU" noProof="0" dirty="0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Egy lapon 4 álló, felirat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églalap 7" descr="Üres helyőrző kép hozzáadásához. Kattintson a helyőrzőre, és jelölje ki a hozzáadni kívánt képet"/>
          <p:cNvSpPr>
            <a:spLocks noGrp="1"/>
          </p:cNvSpPr>
          <p:nvPr>
            <p:ph type="pic" sz="quarter" idx="14"/>
          </p:nvPr>
        </p:nvSpPr>
        <p:spPr>
          <a:xfrm>
            <a:off x="926821" y="533400"/>
            <a:ext cx="3653297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4" name="Téglalap 7"/>
          <p:cNvSpPr>
            <a:spLocks noGrp="1"/>
          </p:cNvSpPr>
          <p:nvPr>
            <p:ph type="body" sz="quarter" idx="22" hasCustomPrompt="1"/>
          </p:nvPr>
        </p:nvSpPr>
        <p:spPr>
          <a:xfrm>
            <a:off x="926821" y="152400"/>
            <a:ext cx="3657600" cy="304800"/>
          </a:xfrm>
        </p:spPr>
        <p:txBody>
          <a:bodyPr lIns="9144" rtlCol="0" anchor="t" anchorCtr="0"/>
          <a:lstStyle>
            <a:lvl1pPr marL="0" marR="0" indent="0" algn="l" eaLnBrk="1" latinLnBrk="0" hangingPunct="1">
              <a:buFontTx/>
              <a:buNone/>
              <a:defRPr kumimoji="0" sz="1600" baseline="0"/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  <p:sp>
        <p:nvSpPr>
          <p:cNvPr id="6" name="Téglalap 7" descr="Üres helyőrző kép hozzáadásához. Kattintson a helyőrzőre, és jelölje ki a hozzáadni kívánt képet"/>
          <p:cNvSpPr>
            <a:spLocks noGrp="1"/>
          </p:cNvSpPr>
          <p:nvPr>
            <p:ph type="pic" sz="quarter" idx="18"/>
          </p:nvPr>
        </p:nvSpPr>
        <p:spPr>
          <a:xfrm>
            <a:off x="9268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8" name="Téglalap 7"/>
          <p:cNvSpPr>
            <a:spLocks noGrp="1"/>
          </p:cNvSpPr>
          <p:nvPr>
            <p:ph type="body" sz="quarter" idx="16" hasCustomPrompt="1"/>
          </p:nvPr>
        </p:nvSpPr>
        <p:spPr>
          <a:xfrm>
            <a:off x="926821" y="6172200"/>
            <a:ext cx="3657600" cy="304800"/>
          </a:xfrm>
        </p:spPr>
        <p:txBody>
          <a:bodyPr lIns="9144" rtlCol="0" anchor="t" anchorCtr="0"/>
          <a:lstStyle>
            <a:lvl1pPr marL="0" marR="0" indent="0" algn="l" eaLnBrk="1" latinLnBrk="0" hangingPunct="1">
              <a:buFontTx/>
              <a:buNone/>
              <a:defRPr kumimoji="0" sz="1600" baseline="0"/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  <p:sp>
        <p:nvSpPr>
          <p:cNvPr id="9" name="Téglalap 7" descr="Üres helyőrző kép hozzáadásához. Kattintson a helyőrzőre, és jelölje ki a hozzáadni kívánt képet"/>
          <p:cNvSpPr>
            <a:spLocks noGrp="1"/>
          </p:cNvSpPr>
          <p:nvPr>
            <p:ph type="pic" sz="quarter" idx="17"/>
          </p:nvPr>
        </p:nvSpPr>
        <p:spPr>
          <a:xfrm>
            <a:off x="4660621" y="5334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16" name="Téglalap 7"/>
          <p:cNvSpPr>
            <a:spLocks noGrp="1"/>
          </p:cNvSpPr>
          <p:nvPr>
            <p:ph type="body" sz="quarter" idx="24" hasCustomPrompt="1"/>
          </p:nvPr>
        </p:nvSpPr>
        <p:spPr>
          <a:xfrm>
            <a:off x="4660621" y="152400"/>
            <a:ext cx="3657600" cy="304800"/>
          </a:xfrm>
        </p:spPr>
        <p:txBody>
          <a:bodyPr lIns="9144" rtlCol="0" anchor="t" anchorCtr="0"/>
          <a:lstStyle>
            <a:lvl1pPr marL="0" marR="0" indent="0" algn="l" eaLnBrk="1" latinLnBrk="0" hangingPunct="1">
              <a:buFontTx/>
              <a:buNone/>
              <a:defRPr kumimoji="0" sz="1600" baseline="0"/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  <p:sp>
        <p:nvSpPr>
          <p:cNvPr id="14" name="Téglalap 7" descr="Üres helyőrző kép hozzáadásához. Kattintson a helyőrzőre, és jelölje ki a hozzáadni kívánt képet"/>
          <p:cNvSpPr>
            <a:spLocks noGrp="1"/>
          </p:cNvSpPr>
          <p:nvPr>
            <p:ph type="pic" sz="quarter" idx="19"/>
          </p:nvPr>
        </p:nvSpPr>
        <p:spPr>
          <a:xfrm>
            <a:off x="46606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18" name="Téglalap 7"/>
          <p:cNvSpPr>
            <a:spLocks noGrp="1"/>
          </p:cNvSpPr>
          <p:nvPr>
            <p:ph type="body" sz="quarter" idx="23" hasCustomPrompt="1"/>
          </p:nvPr>
        </p:nvSpPr>
        <p:spPr>
          <a:xfrm>
            <a:off x="4660621" y="6172200"/>
            <a:ext cx="3657600" cy="304800"/>
          </a:xfrm>
        </p:spPr>
        <p:txBody>
          <a:bodyPr lIns="9144" rtlCol="0" anchor="t" anchorCtr="0"/>
          <a:lstStyle>
            <a:lvl1pPr marL="0" marR="0" indent="0" algn="l" eaLnBrk="1" latinLnBrk="0" hangingPunct="1">
              <a:buFontTx/>
              <a:buNone/>
              <a:defRPr kumimoji="0" sz="1600" baseline="0"/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  <p:sp>
        <p:nvSpPr>
          <p:cNvPr id="10" name="Téglalap 9"/>
          <p:cNvSpPr>
            <a:spLocks noGrp="1"/>
          </p:cNvSpPr>
          <p:nvPr>
            <p:ph type="dt" sz="half" idx="25"/>
          </p:nvPr>
        </p:nvSpPr>
        <p:spPr/>
        <p:txBody>
          <a:bodyPr rtlCol="0"/>
          <a:lstStyle/>
          <a:p>
            <a:pPr rtl="0"/>
            <a:fld id="{C3A23770-87E4-42B6-A75F-BB299278D480}" type="datetime1">
              <a:rPr kumimoji="0" lang="hu-HU" noProof="0" smtClean="0"/>
              <a:t>2021.09.28.</a:t>
            </a:fld>
            <a:endParaRPr kumimoji="0" lang="hu-HU" noProof="0" dirty="0"/>
          </a:p>
        </p:txBody>
      </p:sp>
      <p:sp>
        <p:nvSpPr>
          <p:cNvPr id="12" name="Téglalap 11"/>
          <p:cNvSpPr>
            <a:spLocks noGrp="1"/>
          </p:cNvSpPr>
          <p:nvPr>
            <p:ph type="ftr" sz="quarter" idx="27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11" name="Téglalap 10"/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/>
          <a:p>
            <a:pPr algn="r" rtl="0"/>
            <a:fld id="{F99EC173-99AE-4773-AB25-02E469A13EAE}" type="slidenum">
              <a:rPr kumimoji="0" lang="hu-HU" sz="1200" noProof="0" smtClean="0">
                <a:solidFill>
                  <a:schemeClr val="tx2"/>
                </a:solidFill>
              </a:rPr>
              <a:pPr algn="r"/>
              <a:t>‹#›</a:t>
            </a:fld>
            <a:endParaRPr kumimoji="0" lang="hu-HU" noProof="0" dirty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Egy lapon 4 álló, nagy felirat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églalap 7" descr="Üres helyőrző kép hozzáadásához. Kattintson a helyőrzőre, és jelölje ki a hozzáadni kívánt képet"/>
          <p:cNvSpPr>
            <a:spLocks noGrp="1"/>
          </p:cNvSpPr>
          <p:nvPr>
            <p:ph type="pic" sz="quarter" idx="14"/>
          </p:nvPr>
        </p:nvSpPr>
        <p:spPr>
          <a:xfrm>
            <a:off x="1524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7" name="Téglalap 7" descr="Üres helyőrző kép hozzáadásához. Kattintson a helyőrzőre, és jelölje ki a hozzáadni kívánt képet"/>
          <p:cNvSpPr>
            <a:spLocks noGrp="1"/>
          </p:cNvSpPr>
          <p:nvPr>
            <p:ph type="pic" sz="quarter" idx="30"/>
          </p:nvPr>
        </p:nvSpPr>
        <p:spPr>
          <a:xfrm>
            <a:off x="234906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30" name="Téglalap 7" descr="Üres helyőrző kép hozzáadásához. Kattintson a helyőrzőre, és jelölje ki a hozzáadni kívánt képet"/>
          <p:cNvSpPr>
            <a:spLocks noGrp="1"/>
          </p:cNvSpPr>
          <p:nvPr>
            <p:ph type="pic" sz="quarter" idx="31"/>
          </p:nvPr>
        </p:nvSpPr>
        <p:spPr>
          <a:xfrm>
            <a:off x="45466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29" name="Téglalap 7" descr="Üres helyőrző kép hozzáadásához. Kattintson a helyőrzőre, és jelölje ki a hozzáadni kívánt képet"/>
          <p:cNvSpPr>
            <a:spLocks noGrp="1"/>
          </p:cNvSpPr>
          <p:nvPr>
            <p:ph type="pic" sz="quarter" idx="32"/>
          </p:nvPr>
        </p:nvSpPr>
        <p:spPr>
          <a:xfrm>
            <a:off x="6740166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24" name="Téglalap 7"/>
          <p:cNvSpPr>
            <a:spLocks noGrp="1"/>
          </p:cNvSpPr>
          <p:nvPr>
            <p:ph type="body" sz="quarter" idx="29" hasCustomPrompt="1"/>
          </p:nvPr>
        </p:nvSpPr>
        <p:spPr>
          <a:xfrm>
            <a:off x="152400" y="4495800"/>
            <a:ext cx="8763000" cy="609600"/>
          </a:xfrm>
        </p:spPr>
        <p:txBody>
          <a:bodyPr rtlCol="0" anchor="t" anchorCtr="0"/>
          <a:lstStyle>
            <a:lvl1pPr marL="0" marR="0" indent="0" algn="l" eaLnBrk="1" latinLnBrk="0" hangingPunct="1">
              <a:buFontTx/>
              <a:buNone/>
              <a:defRPr kumimoji="0" sz="2400" baseline="0"/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  <p:sp>
        <p:nvSpPr>
          <p:cNvPr id="8" name="Téglalap 7"/>
          <p:cNvSpPr>
            <a:spLocks noGrp="1"/>
          </p:cNvSpPr>
          <p:nvPr>
            <p:ph type="dt" sz="half" idx="33"/>
          </p:nvPr>
        </p:nvSpPr>
        <p:spPr/>
        <p:txBody>
          <a:bodyPr rtlCol="0"/>
          <a:lstStyle/>
          <a:p>
            <a:pPr rtl="0"/>
            <a:fld id="{AAB6C93B-9E4F-4BAD-A957-740774028F93}" type="datetime1">
              <a:rPr kumimoji="0" lang="hu-HU" noProof="0" smtClean="0"/>
              <a:t>2021.09.28.</a:t>
            </a:fld>
            <a:endParaRPr kumimoji="0" lang="hu-HU" noProof="0" dirty="0"/>
          </a:p>
        </p:txBody>
      </p:sp>
      <p:sp>
        <p:nvSpPr>
          <p:cNvPr id="10" name="Téglalap 9"/>
          <p:cNvSpPr>
            <a:spLocks noGrp="1"/>
          </p:cNvSpPr>
          <p:nvPr>
            <p:ph type="ftr" sz="quarter" idx="35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9" name="Téglalap 8"/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algn="r" rtl="0"/>
            <a:fld id="{F99EC173-99AE-4773-AB25-02E469A13EAE}" type="slidenum">
              <a:rPr kumimoji="0" lang="hu-HU" sz="1200" noProof="0" smtClean="0">
                <a:solidFill>
                  <a:schemeClr val="tx2"/>
                </a:solidFill>
              </a:rPr>
              <a:pPr algn="r"/>
              <a:t>‹#›</a:t>
            </a:fld>
            <a:endParaRPr kumimoji="0" lang="hu-HU" noProof="0" dirty="0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y lapon 4: 1 álló 3 fekvőv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4705350" cy="1155763"/>
          </a:xfrm>
          <a:prstGeom prst="rect">
            <a:avLst/>
          </a:prstGeom>
        </p:spPr>
        <p:txBody>
          <a:bodyPr rtlCol="0">
            <a:normAutofit/>
          </a:bodyPr>
          <a:lstStyle>
            <a:lvl1pPr rtl="0">
              <a:defRPr lang="en-US" sz="2000"/>
            </a:lvl1pPr>
          </a:lstStyle>
          <a:p>
            <a:pPr lvl="0"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26" name="Téglalap 7" descr="Üres helyőrző kép hozzáadásához. Kattintson a helyőrzőre, és jelölje ki a hozzáadni kívánt képet"/>
          <p:cNvSpPr>
            <a:spLocks noGrp="1"/>
          </p:cNvSpPr>
          <p:nvPr>
            <p:ph type="pic" sz="quarter" idx="14"/>
          </p:nvPr>
        </p:nvSpPr>
        <p:spPr>
          <a:xfrm>
            <a:off x="609600" y="1676400"/>
            <a:ext cx="4724400" cy="4727448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4" name="Téglalap 7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18"/>
          </p:nvPr>
        </p:nvSpPr>
        <p:spPr>
          <a:xfrm>
            <a:off x="5788848" y="257665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6" name="Téglalap 7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22"/>
          </p:nvPr>
        </p:nvSpPr>
        <p:spPr>
          <a:xfrm>
            <a:off x="5788848" y="2432657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14" name="Téglalap 7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23"/>
          </p:nvPr>
        </p:nvSpPr>
        <p:spPr>
          <a:xfrm>
            <a:off x="5788848" y="4607649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7" name="Téglalap 6"/>
          <p:cNvSpPr>
            <a:spLocks noGrp="1"/>
          </p:cNvSpPr>
          <p:nvPr>
            <p:ph type="dt" sz="half" idx="24"/>
          </p:nvPr>
        </p:nvSpPr>
        <p:spPr/>
        <p:txBody>
          <a:bodyPr rtlCol="0"/>
          <a:lstStyle/>
          <a:p>
            <a:pPr rtl="0"/>
            <a:fld id="{5FBE4F89-68E0-4A9A-B1A0-5D0C92AAD998}" type="datetime1">
              <a:rPr kumimoji="0" lang="hu-HU" noProof="0" smtClean="0"/>
              <a:t>2021.09.28.</a:t>
            </a:fld>
            <a:endParaRPr kumimoji="0" lang="hu-HU" noProof="0" dirty="0"/>
          </a:p>
        </p:txBody>
      </p:sp>
      <p:sp>
        <p:nvSpPr>
          <p:cNvPr id="9" name="Téglalap 8"/>
          <p:cNvSpPr>
            <a:spLocks noGrp="1"/>
          </p:cNvSpPr>
          <p:nvPr>
            <p:ph type="ftr" sz="quarter" idx="26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8" name="Téglalap 7"/>
          <p:cNvSpPr>
            <a:spLocks noGrp="1"/>
          </p:cNvSpPr>
          <p:nvPr>
            <p:ph type="sldNum" sz="quarter" idx="25"/>
          </p:nvPr>
        </p:nvSpPr>
        <p:spPr/>
        <p:txBody>
          <a:bodyPr rtlCol="0"/>
          <a:lstStyle/>
          <a:p>
            <a:pPr algn="r" rtl="0"/>
            <a:fld id="{F99EC173-99AE-4773-AB25-02E469A13EAE}" type="slidenum">
              <a:rPr kumimoji="0" lang="hu-HU" sz="1200" noProof="0" smtClean="0">
                <a:solidFill>
                  <a:schemeClr val="tx2"/>
                </a:solidFill>
              </a:rPr>
              <a:pPr algn="r"/>
              <a:t>‹#›</a:t>
            </a:fld>
            <a:endParaRPr kumimoji="0" lang="hu-HU" noProof="0" dirty="0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Egy lapon 5: 3 fekvő és 2 áll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églalap 7" descr="Üres helyőrző kép hozzáadásához. Kattintson a helyőrzőre, és jelölje ki a hozzáadni kívánt képet"/>
          <p:cNvSpPr>
            <a:spLocks noGrp="1"/>
          </p:cNvSpPr>
          <p:nvPr>
            <p:ph type="pic" sz="quarter" idx="17"/>
          </p:nvPr>
        </p:nvSpPr>
        <p:spPr>
          <a:xfrm>
            <a:off x="3033848" y="228600"/>
            <a:ext cx="5562600" cy="4171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31" name="Téglalap 7" descr="Üres helyőrző kép hozzáadásához. Kattintson a helyőrzőre, és jelölje ki a hozzáadni kívánt képet"/>
          <p:cNvSpPr>
            <a:spLocks noGrp="1"/>
          </p:cNvSpPr>
          <p:nvPr>
            <p:ph type="pic" sz="quarter" idx="26"/>
          </p:nvPr>
        </p:nvSpPr>
        <p:spPr>
          <a:xfrm>
            <a:off x="609600" y="2286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9" name="Téglalap 7" descr="Üres helyőrző kép hozzáadásához. Kattintson a helyőrzőre, és jelölje ki a hozzáadni kívánt képet"/>
          <p:cNvSpPr>
            <a:spLocks noGrp="1"/>
          </p:cNvSpPr>
          <p:nvPr>
            <p:ph type="pic" sz="quarter" idx="14"/>
          </p:nvPr>
        </p:nvSpPr>
        <p:spPr>
          <a:xfrm>
            <a:off x="609600" y="34290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23" name="Téglalap 7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28"/>
          </p:nvPr>
        </p:nvSpPr>
        <p:spPr>
          <a:xfrm>
            <a:off x="3033848" y="4495800"/>
            <a:ext cx="2757352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26" name="Téglalap 7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27"/>
          </p:nvPr>
        </p:nvSpPr>
        <p:spPr>
          <a:xfrm>
            <a:off x="5943600" y="4495800"/>
            <a:ext cx="2666999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7" name="Téglalap 6"/>
          <p:cNvSpPr>
            <a:spLocks noGrp="1"/>
          </p:cNvSpPr>
          <p:nvPr>
            <p:ph type="dt" sz="half" idx="29"/>
          </p:nvPr>
        </p:nvSpPr>
        <p:spPr/>
        <p:txBody>
          <a:bodyPr rtlCol="0"/>
          <a:lstStyle/>
          <a:p>
            <a:pPr rtl="0"/>
            <a:fld id="{C54CB136-EE21-4A67-9DD5-DC3982733EE8}" type="datetime1">
              <a:rPr kumimoji="0" lang="hu-HU" noProof="0" smtClean="0"/>
              <a:t>2021.09.28.</a:t>
            </a:fld>
            <a:endParaRPr kumimoji="0" lang="hu-HU" noProof="0" dirty="0"/>
          </a:p>
        </p:txBody>
      </p:sp>
      <p:sp>
        <p:nvSpPr>
          <p:cNvPr id="10" name="Téglalap 9"/>
          <p:cNvSpPr>
            <a:spLocks noGrp="1"/>
          </p:cNvSpPr>
          <p:nvPr>
            <p:ph type="ftr" sz="quarter" idx="3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8" name="Téglalap 7"/>
          <p:cNvSpPr>
            <a:spLocks noGrp="1"/>
          </p:cNvSpPr>
          <p:nvPr>
            <p:ph type="sldNum" sz="quarter" idx="30"/>
          </p:nvPr>
        </p:nvSpPr>
        <p:spPr/>
        <p:txBody>
          <a:bodyPr rtlCol="0"/>
          <a:lstStyle/>
          <a:p>
            <a:pPr algn="r" rtl="0"/>
            <a:fld id="{F99EC173-99AE-4773-AB25-02E469A13EAE}" type="slidenum">
              <a:rPr kumimoji="0" lang="hu-HU" sz="1200" noProof="0" smtClean="0">
                <a:solidFill>
                  <a:schemeClr val="tx2"/>
                </a:solidFill>
              </a:rPr>
              <a:pPr algn="r"/>
              <a:t>‹#›</a:t>
            </a:fld>
            <a:endParaRPr kumimoji="0" lang="hu-HU" noProof="0" dirty="0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Egy lapon 5: 3 álló és 2 fekv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églalap 7" descr="Üres helyőrző kép hozzáadásához. Kattintson a helyőrzőre, és jelölje ki a hozzáadni kívánt képet"/>
          <p:cNvSpPr>
            <a:spLocks noGrp="1"/>
          </p:cNvSpPr>
          <p:nvPr>
            <p:ph type="pic" sz="quarter" idx="29"/>
          </p:nvPr>
        </p:nvSpPr>
        <p:spPr>
          <a:xfrm>
            <a:off x="51213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30" name="Téglalap 7" descr="Üres helyőrző kép hozzáadásához. Kattintson a helyőrzőre, és jelölje ki a hozzáadni kívánt képet"/>
          <p:cNvSpPr>
            <a:spLocks noGrp="1"/>
          </p:cNvSpPr>
          <p:nvPr>
            <p:ph type="pic" sz="quarter" idx="30"/>
          </p:nvPr>
        </p:nvSpPr>
        <p:spPr>
          <a:xfrm>
            <a:off x="471837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17" name="Téglalap 7" descr="Üres helyőrző kép hozzáadásához. Kattintson a helyőrzőre, és jelölje ki a hozzáadni kívánt képet"/>
          <p:cNvSpPr>
            <a:spLocks noGrp="1"/>
          </p:cNvSpPr>
          <p:nvPr>
            <p:ph type="pic" sz="quarter" idx="26"/>
          </p:nvPr>
        </p:nvSpPr>
        <p:spPr>
          <a:xfrm>
            <a:off x="5121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22" name="Téglalap 7" descr="Üres helyőrző kép hozzáadásához. Kattintson a helyőrzőre, és jelölje ki a hozzáadni kívánt képet"/>
          <p:cNvSpPr>
            <a:spLocks noGrp="1"/>
          </p:cNvSpPr>
          <p:nvPr>
            <p:ph type="pic" sz="quarter" idx="27"/>
          </p:nvPr>
        </p:nvSpPr>
        <p:spPr>
          <a:xfrm>
            <a:off x="32934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31" name="Téglalap 7" descr="Üres helyőrző kép hozzáadásához. Kattintson a helyőrzőre, és jelölje ki a hozzáadni kívánt képet"/>
          <p:cNvSpPr>
            <a:spLocks noGrp="1"/>
          </p:cNvSpPr>
          <p:nvPr>
            <p:ph type="pic" sz="quarter" idx="28"/>
          </p:nvPr>
        </p:nvSpPr>
        <p:spPr>
          <a:xfrm>
            <a:off x="60747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7" name="Téglalap 6"/>
          <p:cNvSpPr>
            <a:spLocks noGrp="1"/>
          </p:cNvSpPr>
          <p:nvPr>
            <p:ph type="dt" sz="half" idx="31"/>
          </p:nvPr>
        </p:nvSpPr>
        <p:spPr/>
        <p:txBody>
          <a:bodyPr rtlCol="0"/>
          <a:lstStyle/>
          <a:p>
            <a:pPr rtl="0"/>
            <a:fld id="{AF9FAF04-BDC8-45D9-B601-14B174DEC57C}" type="datetime1">
              <a:rPr kumimoji="0" lang="hu-HU" noProof="0" smtClean="0"/>
              <a:t>2021.09.28.</a:t>
            </a:fld>
            <a:endParaRPr kumimoji="0" lang="hu-HU" noProof="0" dirty="0"/>
          </a:p>
        </p:txBody>
      </p:sp>
      <p:sp>
        <p:nvSpPr>
          <p:cNvPr id="9" name="Téglalap 8"/>
          <p:cNvSpPr>
            <a:spLocks noGrp="1"/>
          </p:cNvSpPr>
          <p:nvPr>
            <p:ph type="ftr" sz="quarter" idx="33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8" name="Téglalap 7"/>
          <p:cNvSpPr>
            <a:spLocks noGrp="1"/>
          </p:cNvSpPr>
          <p:nvPr>
            <p:ph type="sldNum" sz="quarter" idx="32"/>
          </p:nvPr>
        </p:nvSpPr>
        <p:spPr/>
        <p:txBody>
          <a:bodyPr rtlCol="0"/>
          <a:lstStyle/>
          <a:p>
            <a:pPr algn="r" rtl="0"/>
            <a:fld id="{F99EC173-99AE-4773-AB25-02E469A13EAE}" type="slidenum">
              <a:rPr kumimoji="0" lang="hu-HU" sz="1200" noProof="0" smtClean="0">
                <a:solidFill>
                  <a:schemeClr val="tx2"/>
                </a:solidFill>
              </a:rPr>
              <a:pPr algn="r"/>
              <a:t>‹#›</a:t>
            </a:fld>
            <a:endParaRPr kumimoji="0" lang="hu-HU" noProof="0" dirty="0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égy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252728"/>
          </a:xfrm>
          <a:prstGeom prst="rect">
            <a:avLst/>
          </a:prstGeom>
        </p:spPr>
        <p:txBody>
          <a:bodyPr rtlCol="0" anchor="ctr" anchorCtr="0"/>
          <a:lstStyle>
            <a:lvl1pPr rtl="0">
              <a:defRPr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4" name="Kép helyőrzője 3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10"/>
          </p:nvPr>
        </p:nvSpPr>
        <p:spPr>
          <a:xfrm>
            <a:off x="3050273" y="16002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7" name="Szöveg helye 6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0" y="4876800"/>
            <a:ext cx="3200400" cy="1295400"/>
          </a:xfrm>
        </p:spPr>
        <p:txBody>
          <a:bodyPr tIns="91440" rIns="9144" bIns="91440" rtlCol="0" anchor="t"/>
          <a:lstStyle>
            <a:lvl1pPr marL="0" marR="0" indent="0" algn="l" eaLnBrk="1" latinLnBrk="0" hangingPunct="1">
              <a:buFontTx/>
              <a:buNone/>
              <a:defRPr kumimoji="0" sz="1800" i="0"/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  <p:sp>
        <p:nvSpPr>
          <p:cNvPr id="5" name="Téglalap 4"/>
          <p:cNvSpPr>
            <a:spLocks noGrp="1"/>
          </p:cNvSpPr>
          <p:nvPr>
            <p:ph type="dt" sz="half" idx="16"/>
          </p:nvPr>
        </p:nvSpPr>
        <p:spPr/>
        <p:txBody>
          <a:bodyPr rtlCol="0"/>
          <a:lstStyle/>
          <a:p>
            <a:pPr rtl="0"/>
            <a:fld id="{D3D31A82-C2DF-4903-9B2E-364CE90B4E69}" type="datetime1">
              <a:rPr kumimoji="0" lang="hu-HU" noProof="0" smtClean="0"/>
              <a:t>2021.09.28.</a:t>
            </a:fld>
            <a:endParaRPr kumimoji="0" lang="hu-HU" noProof="0" dirty="0"/>
          </a:p>
        </p:txBody>
      </p:sp>
      <p:sp>
        <p:nvSpPr>
          <p:cNvPr id="8" name="Téglalap 7"/>
          <p:cNvSpPr>
            <a:spLocks noGrp="1"/>
          </p:cNvSpPr>
          <p:nvPr>
            <p:ph type="ftr" sz="quarter" idx="18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6" name="Téglalap 5"/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/>
          <a:p>
            <a:pPr algn="r" rtl="0"/>
            <a:fld id="{F99EC173-99AE-4773-AB25-02E469A13EAE}" type="slidenum">
              <a:rPr kumimoji="0" lang="hu-HU" sz="1200" noProof="0" smtClean="0">
                <a:solidFill>
                  <a:schemeClr val="tx2"/>
                </a:solidFill>
              </a:rPr>
              <a:pPr algn="r"/>
              <a:t>‹#›</a:t>
            </a:fld>
            <a:endParaRPr kumimoji="0" lang="hu-HU" noProof="0" dirty="0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gy lapon 2 négyzet,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ép helyőrzője 5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14"/>
          </p:nvPr>
        </p:nvSpPr>
        <p:spPr>
          <a:xfrm>
            <a:off x="1143000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8" name="Szöveg helye 7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rtlCol="0" anchor="t"/>
          <a:lstStyle>
            <a:lvl1pPr marL="0" marR="0" indent="0" algn="l" eaLnBrk="1" latinLnBrk="0" hangingPunct="1">
              <a:buFontTx/>
              <a:buNone/>
              <a:defRPr kumimoji="0" sz="1800" i="0"/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  <p:sp>
        <p:nvSpPr>
          <p:cNvPr id="4" name="Kép helyőrzője 3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10"/>
          </p:nvPr>
        </p:nvSpPr>
        <p:spPr>
          <a:xfrm>
            <a:off x="4955273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7" name="Szöveg helye 6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rtlCol="0" anchor="t"/>
          <a:lstStyle>
            <a:lvl1pPr marL="0" marR="0" indent="0" algn="l" eaLnBrk="1" latinLnBrk="0" hangingPunct="1">
              <a:buFontTx/>
              <a:buNone/>
              <a:defRPr kumimoji="0" sz="1800" i="0"/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  <p:sp>
        <p:nvSpPr>
          <p:cNvPr id="9" name="Téglalap 8"/>
          <p:cNvSpPr>
            <a:spLocks noGrp="1"/>
          </p:cNvSpPr>
          <p:nvPr>
            <p:ph type="dt" sz="half" idx="17"/>
          </p:nvPr>
        </p:nvSpPr>
        <p:spPr/>
        <p:txBody>
          <a:bodyPr rtlCol="0"/>
          <a:lstStyle/>
          <a:p>
            <a:pPr rtl="0"/>
            <a:fld id="{BAE46A2D-A51E-41B5-A770-3CBD10691A21}" type="datetime1">
              <a:rPr kumimoji="0" lang="hu-HU" noProof="0" smtClean="0"/>
              <a:t>2021.09.28.</a:t>
            </a:fld>
            <a:endParaRPr kumimoji="0" lang="hu-HU" noProof="0" dirty="0"/>
          </a:p>
        </p:txBody>
      </p:sp>
      <p:sp>
        <p:nvSpPr>
          <p:cNvPr id="11" name="Téglalap 10"/>
          <p:cNvSpPr>
            <a:spLocks noGrp="1"/>
          </p:cNvSpPr>
          <p:nvPr>
            <p:ph type="ftr" sz="quarter" idx="19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10" name="Téglalap 9"/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algn="r" rtl="0"/>
            <a:fld id="{F99EC173-99AE-4773-AB25-02E469A13EAE}" type="slidenum">
              <a:rPr kumimoji="0" lang="hu-HU" sz="1200" noProof="0" smtClean="0">
                <a:solidFill>
                  <a:schemeClr val="tx2"/>
                </a:solidFill>
              </a:rPr>
              <a:pPr algn="r"/>
              <a:t>‹#›</a:t>
            </a:fld>
            <a:endParaRPr kumimoji="0" lang="hu-HU" noProof="0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kvő, felirat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15924" y="5943600"/>
            <a:ext cx="7388352" cy="334962"/>
          </a:xfrm>
          <a:prstGeom prst="rect">
            <a:avLst/>
          </a:prstGeom>
        </p:spPr>
        <p:txBody>
          <a:bodyPr rtlCol="0">
            <a:normAutofit/>
          </a:bodyPr>
          <a:lstStyle>
            <a:lvl1pPr rtl="0">
              <a:defRPr sz="200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5" name="Téglalap 9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10"/>
          </p:nvPr>
        </p:nvSpPr>
        <p:spPr>
          <a:xfrm>
            <a:off x="914400" y="294590"/>
            <a:ext cx="7391400" cy="554355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n-US" i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7" name="Téglalap 5"/>
          <p:cNvSpPr>
            <a:spLocks noGrp="1"/>
          </p:cNvSpPr>
          <p:nvPr>
            <p:ph type="body" sz="quarter" idx="11" hasCustomPrompt="1"/>
          </p:nvPr>
        </p:nvSpPr>
        <p:spPr>
          <a:xfrm>
            <a:off x="915924" y="6324600"/>
            <a:ext cx="7388352" cy="381000"/>
          </a:xfrm>
        </p:spPr>
        <p:txBody>
          <a:bodyPr rIns="9144" rtlCol="0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orá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252728"/>
          </a:xfrm>
          <a:prstGeom prst="rect">
            <a:avLst/>
          </a:prstGeom>
        </p:spPr>
        <p:txBody>
          <a:bodyPr rtlCol="0" anchor="ctr" anchorCtr="0"/>
          <a:lstStyle>
            <a:lvl1pPr rtl="0">
              <a:defRPr lang="en-US"/>
            </a:lvl1pPr>
          </a:lstStyle>
          <a:p>
            <a:pPr lvl="0"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Kép helyőrzője 2" descr="Üres helyőrző kép hozzáadásához. Kattintson a helyőrzőre, és jelölje ki a hozzáadni kívánt képet"/>
          <p:cNvSpPr>
            <a:spLocks noGrp="1"/>
          </p:cNvSpPr>
          <p:nvPr>
            <p:ph type="pic" sz="quarter" idx="30"/>
          </p:nvPr>
        </p:nvSpPr>
        <p:spPr>
          <a:xfrm>
            <a:off x="457200" y="2057400"/>
            <a:ext cx="8229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76800"/>
            <a:ext cx="8229600" cy="1447800"/>
          </a:xfrm>
        </p:spPr>
        <p:txBody>
          <a:bodyPr tIns="91440" rIns="9144" bIns="91440" rtlCol="0" anchor="t"/>
          <a:lstStyle>
            <a:lvl1pPr marL="0" marR="0" indent="0" algn="l" eaLnBrk="1" latinLnBrk="0" hangingPunct="1">
              <a:buFontTx/>
              <a:buNone/>
              <a:defRPr kumimoji="0" sz="1800" i="0"/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  <p:sp>
        <p:nvSpPr>
          <p:cNvPr id="5" name="Téglalap 4"/>
          <p:cNvSpPr>
            <a:spLocks noGrp="1"/>
          </p:cNvSpPr>
          <p:nvPr>
            <p:ph type="dt" sz="half" idx="31"/>
          </p:nvPr>
        </p:nvSpPr>
        <p:spPr/>
        <p:txBody>
          <a:bodyPr rtlCol="0"/>
          <a:lstStyle/>
          <a:p>
            <a:pPr rtl="0"/>
            <a:fld id="{056A407E-23FF-445D-B8A3-F81200E1A491}" type="datetime1">
              <a:rPr kumimoji="0" lang="hu-HU" noProof="0" smtClean="0"/>
              <a:t>2021.09.28.</a:t>
            </a:fld>
            <a:endParaRPr kumimoji="0" lang="hu-HU" noProof="0" dirty="0"/>
          </a:p>
        </p:txBody>
      </p:sp>
      <p:sp>
        <p:nvSpPr>
          <p:cNvPr id="7" name="Téglalap 6"/>
          <p:cNvSpPr>
            <a:spLocks noGrp="1"/>
          </p:cNvSpPr>
          <p:nvPr>
            <p:ph type="ftr" sz="quarter" idx="33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6" name="Téglalap 5"/>
          <p:cNvSpPr>
            <a:spLocks noGrp="1"/>
          </p:cNvSpPr>
          <p:nvPr>
            <p:ph type="sldNum" sz="quarter" idx="32"/>
          </p:nvPr>
        </p:nvSpPr>
        <p:spPr/>
        <p:txBody>
          <a:bodyPr rtlCol="0"/>
          <a:lstStyle/>
          <a:p>
            <a:pPr algn="r" rtl="0"/>
            <a:fld id="{F99EC173-99AE-4773-AB25-02E469A13EAE}" type="slidenum">
              <a:rPr kumimoji="0" lang="hu-HU" sz="1200" noProof="0" smtClean="0">
                <a:solidFill>
                  <a:schemeClr val="tx2"/>
                </a:solidFill>
              </a:rPr>
              <a:pPr algn="r"/>
              <a:t>‹#›</a:t>
            </a:fld>
            <a:endParaRPr kumimoji="0" lang="hu-HU" noProof="0" dirty="0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252728"/>
          </a:xfrm>
          <a:prstGeom prst="rect">
            <a:avLst/>
          </a:prstGeom>
        </p:spPr>
        <p:txBody>
          <a:bodyPr rtlCol="0" anchor="ctr" anchorCtr="0"/>
          <a:lstStyle>
            <a:lvl1pPr rtl="0">
              <a:defRPr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14" name="Téglalap 6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1" hangingPunct="1"/>
            <a:r>
              <a:rPr lang="hu-HU" noProof="0"/>
              <a:t>Mintaszöveg szerkesztése</a:t>
            </a:r>
          </a:p>
          <a:p>
            <a:pPr lvl="1" rtl="0" eaLnBrk="1" latinLnBrk="1" hangingPunct="1"/>
            <a:r>
              <a:rPr lang="hu-HU" noProof="0"/>
              <a:t>Második szint</a:t>
            </a:r>
          </a:p>
          <a:p>
            <a:pPr lvl="2" rtl="0" eaLnBrk="1" latinLnBrk="1" hangingPunct="1"/>
            <a:r>
              <a:rPr lang="hu-HU" noProof="0"/>
              <a:t>Harmadik szint</a:t>
            </a:r>
          </a:p>
          <a:p>
            <a:pPr lvl="3" rtl="0" eaLnBrk="1" latinLnBrk="1" hangingPunct="1"/>
            <a:r>
              <a:rPr lang="hu-HU" noProof="0"/>
              <a:t>Negyedik szint</a:t>
            </a:r>
          </a:p>
          <a:p>
            <a:pPr lvl="4" rtl="0" eaLnBrk="1" latinLnBrk="1" hangingPunct="1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2" name="Téglalap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A91753E-BD8D-4A27-B556-1B357DECC535}" type="datetime1">
              <a:rPr kumimoji="0" lang="hu-HU" noProof="0" smtClean="0"/>
              <a:t>2021.09.28.</a:t>
            </a:fld>
            <a:endParaRPr kumimoji="0" lang="hu-HU" noProof="0" dirty="0"/>
          </a:p>
        </p:txBody>
      </p:sp>
      <p:sp>
        <p:nvSpPr>
          <p:cNvPr id="27" name="Téglalap 19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24" name="Téglalap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63B0023-0CED-47F7-85AE-654F0B232C29}" type="slidenum">
              <a:rPr kumimoji="0" lang="hu-HU" noProof="0" smtClean="0"/>
              <a:pPr/>
              <a:t>‹#›</a:t>
            </a:fld>
            <a:endParaRPr kumimoji="0" lang="hu-HU" noProof="0" dirty="0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Álló, felirat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257800" y="228600"/>
            <a:ext cx="3505200" cy="685800"/>
          </a:xfrm>
          <a:prstGeom prst="rect">
            <a:avLst/>
          </a:prstGeom>
        </p:spPr>
        <p:txBody>
          <a:bodyPr rtlCol="0" anchor="t" anchorCtr="0">
            <a:normAutofit/>
          </a:bodyPr>
          <a:lstStyle>
            <a:lvl1pPr rtl="0">
              <a:defRPr sz="200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11" name="Téglalap 8" descr="Üres helyőrző kép hozzáadásához. Kattintson a helyőrzőre, és jelölje ki a hozzáadni kívánt képet"/>
          <p:cNvSpPr>
            <a:spLocks noGrp="1"/>
          </p:cNvSpPr>
          <p:nvPr>
            <p:ph type="pic" sz="quarter" idx="10"/>
          </p:nvPr>
        </p:nvSpPr>
        <p:spPr>
          <a:xfrm>
            <a:off x="419375" y="233241"/>
            <a:ext cx="4640305" cy="61722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13" name="Téglalap 6"/>
          <p:cNvSpPr>
            <a:spLocks noGrp="1"/>
          </p:cNvSpPr>
          <p:nvPr>
            <p:ph type="body" sz="quarter" idx="11" hasCustomPrompt="1"/>
          </p:nvPr>
        </p:nvSpPr>
        <p:spPr>
          <a:xfrm>
            <a:off x="5257800" y="2895600"/>
            <a:ext cx="3505200" cy="3505200"/>
          </a:xfrm>
        </p:spPr>
        <p:txBody>
          <a:bodyPr tIns="91440" bIns="91440" rtlCol="0"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  <p:sp>
        <p:nvSpPr>
          <p:cNvPr id="4" name="Téglalap 3"/>
          <p:cNvSpPr>
            <a:spLocks noGrp="1"/>
          </p:cNvSpPr>
          <p:nvPr>
            <p:ph type="dt" sz="half" idx="12"/>
          </p:nvPr>
        </p:nvSpPr>
        <p:spPr/>
        <p:txBody>
          <a:bodyPr rtlCol="0"/>
          <a:lstStyle/>
          <a:p>
            <a:pPr rtl="0"/>
            <a:fld id="{51E20715-366B-44BF-A6DB-C9378FF594A0}" type="datetime1">
              <a:rPr kumimoji="0" lang="hu-HU" noProof="0" smtClean="0"/>
              <a:t>2021.09.28.</a:t>
            </a:fld>
            <a:endParaRPr kumimoji="0" lang="hu-HU" noProof="0" dirty="0"/>
          </a:p>
        </p:txBody>
      </p:sp>
      <p:sp>
        <p:nvSpPr>
          <p:cNvPr id="6" name="Téglalap 5"/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5" name="Téglalap 4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algn="r" rtl="0"/>
            <a:fld id="{F99EC173-99AE-4773-AB25-02E469A13EAE}" type="slidenum">
              <a:rPr kumimoji="0" lang="hu-HU" sz="1200" noProof="0" smtClean="0">
                <a:solidFill>
                  <a:schemeClr val="tx2"/>
                </a:solidFill>
              </a:rPr>
              <a:pPr algn="r"/>
              <a:t>‹#›</a:t>
            </a:fld>
            <a:endParaRPr kumimoji="0" lang="hu-HU" noProof="0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ekvő (teljes képernyő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églalap 6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>
              <a:buFontTx/>
              <a:buNone/>
            </a:pPr>
            <a:r>
              <a:rPr lang="hu-HU" i="0" noProof="0" dirty="0"/>
              <a:t>Egész oldalas kép hozzáadásához kattintson az ikonra</a:t>
            </a:r>
            <a:endParaRPr kumimoji="0" lang="hu-HU" i="0" baseline="0" noProof="0" dirty="0"/>
          </a:p>
          <a:p>
            <a:pPr marL="0" marR="0" indent="0" algn="ctr" rtl="0">
              <a:buFontTx/>
              <a:buNone/>
            </a:pPr>
            <a:endParaRPr kumimoji="0" lang="hu-HU" i="0" noProof="0" dirty="0"/>
          </a:p>
          <a:p>
            <a:pPr algn="ctr" rtl="0">
              <a:buFontTx/>
              <a:buNone/>
            </a:pPr>
            <a:endParaRPr kumimoji="0" lang="hu-HU" i="0" noProof="0" dirty="0"/>
          </a:p>
          <a:p>
            <a:pPr algn="ctr" rtl="0">
              <a:buFontTx/>
              <a:buNone/>
            </a:pPr>
            <a:endParaRPr kumimoji="0" lang="hu-HU" i="0" noProof="0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bumszaka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752856" y="4575048"/>
            <a:ext cx="7781544" cy="987552"/>
          </a:xfrm>
          <a:prstGeom prst="rect">
            <a:avLst/>
          </a:prstGeom>
        </p:spPr>
        <p:txBody>
          <a:bodyPr bIns="0" rtlCol="0" anchor="b" anchorCtr="0">
            <a:normAutofit/>
          </a:bodyPr>
          <a:lstStyle>
            <a:lvl1pPr rtl="0">
              <a:defRPr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7" name="Téglalap 6" descr="Üres helyőrző kép hozzáadásához. Kattintson a helyőrzőre, és jelölje ki a hozzáadni kívánt képet"/>
          <p:cNvSpPr>
            <a:spLocks noGrp="1"/>
          </p:cNvSpPr>
          <p:nvPr>
            <p:ph type="pic" sz="quarter" idx="11"/>
          </p:nvPr>
        </p:nvSpPr>
        <p:spPr>
          <a:xfrm>
            <a:off x="786338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rtlCol="0"/>
          <a:lstStyle/>
          <a:p>
            <a:pPr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18" name="Téglalap 6" descr="Üres helyőrző kép hozzáadásához. Kattintson a helyőrzőre, és jelölje ki a hozzáadni kívánt képet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rtlCol="0"/>
          <a:lstStyle/>
          <a:p>
            <a:pPr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2" name="Téglalap 6" descr="Üres helyőrző kép hozzáadásához. Kattintson a helyőrzőre, és jelölje ki a hozzáadni kívánt képet"/>
          <p:cNvSpPr>
            <a:spLocks noGrp="1"/>
          </p:cNvSpPr>
          <p:nvPr>
            <p:ph type="pic" sz="quarter" idx="16"/>
          </p:nvPr>
        </p:nvSpPr>
        <p:spPr>
          <a:xfrm>
            <a:off x="6162870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rtlCol="0"/>
          <a:lstStyle/>
          <a:p>
            <a:pPr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27" name="Téglalap 11"/>
          <p:cNvSpPr>
            <a:spLocks noGrp="1"/>
          </p:cNvSpPr>
          <p:nvPr>
            <p:ph type="body" sz="quarter" idx="14" hasCustomPrompt="1"/>
          </p:nvPr>
        </p:nvSpPr>
        <p:spPr>
          <a:xfrm>
            <a:off x="752670" y="5600700"/>
            <a:ext cx="7772400" cy="838200"/>
          </a:xfrm>
        </p:spPr>
        <p:txBody>
          <a:bodyPr vert="horz" tIns="0" rtlCol="0"/>
          <a:lstStyle>
            <a:lvl1pPr eaLnBrk="1" latinLnBrk="0" hangingPunct="1">
              <a:buFontTx/>
              <a:buNone/>
              <a:defRPr kumimoji="0" sz="1800"/>
            </a:lvl1pPr>
            <a:extLst/>
          </a:lstStyle>
          <a:p>
            <a:pPr lvl="0" rtl="0"/>
            <a:r>
              <a:rPr lang="hu-HU" noProof="0" dirty="0"/>
              <a:t>Alcím beírásához kattintson ide</a:t>
            </a:r>
          </a:p>
        </p:txBody>
      </p:sp>
      <p:sp>
        <p:nvSpPr>
          <p:cNvPr id="8" name="Téglalap 7"/>
          <p:cNvSpPr>
            <a:spLocks noGrp="1"/>
          </p:cNvSpPr>
          <p:nvPr>
            <p:ph type="dt" sz="half" idx="17"/>
          </p:nvPr>
        </p:nvSpPr>
        <p:spPr/>
        <p:txBody>
          <a:bodyPr rtlCol="0"/>
          <a:lstStyle/>
          <a:p>
            <a:pPr rtl="0"/>
            <a:fld id="{CCCFBB9A-82F5-43D1-96DD-FBFF33F91D57}" type="datetime1">
              <a:rPr kumimoji="0" lang="hu-HU" noProof="0" smtClean="0"/>
              <a:t>2021.09.28.</a:t>
            </a:fld>
            <a:endParaRPr kumimoji="0" lang="hu-HU" noProof="0" dirty="0"/>
          </a:p>
        </p:txBody>
      </p:sp>
      <p:sp>
        <p:nvSpPr>
          <p:cNvPr id="10" name="Téglalap 9"/>
          <p:cNvSpPr>
            <a:spLocks noGrp="1"/>
          </p:cNvSpPr>
          <p:nvPr>
            <p:ph type="ftr" sz="quarter" idx="19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9" name="Téglalap 8"/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algn="r" rtl="0"/>
            <a:fld id="{F99EC173-99AE-4773-AB25-02E469A13EAE}" type="slidenum">
              <a:rPr kumimoji="0" lang="hu-HU" sz="1200" noProof="0" smtClean="0">
                <a:solidFill>
                  <a:schemeClr val="tx2"/>
                </a:solidFill>
              </a:rPr>
              <a:pPr algn="r"/>
              <a:t>‹#›</a:t>
            </a:fld>
            <a:endParaRPr kumimoji="0" lang="hu-HU" noProof="0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y lapon 2 álló, felirat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11" name="Téglalap 8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11"/>
          </p:nvPr>
        </p:nvSpPr>
        <p:spPr>
          <a:xfrm>
            <a:off x="1297754" y="1625111"/>
            <a:ext cx="2895966" cy="386128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3" name="Téglalap 7"/>
          <p:cNvSpPr>
            <a:spLocks noGrp="1"/>
          </p:cNvSpPr>
          <p:nvPr>
            <p:ph type="body" sz="quarter" idx="14" hasCustomPrompt="1"/>
          </p:nvPr>
        </p:nvSpPr>
        <p:spPr>
          <a:xfrm>
            <a:off x="1297753" y="5652341"/>
            <a:ext cx="2895967" cy="748458"/>
          </a:xfrm>
        </p:spPr>
        <p:txBody>
          <a:bodyPr lIns="91440" rIns="9144" rtlCol="0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  <p:sp>
        <p:nvSpPr>
          <p:cNvPr id="20" name="Téglalap 8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10"/>
          </p:nvPr>
        </p:nvSpPr>
        <p:spPr>
          <a:xfrm>
            <a:off x="4953000" y="1625600"/>
            <a:ext cx="2897953" cy="3863941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19" name="Téglalap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5353" y="5652341"/>
            <a:ext cx="2895967" cy="748458"/>
          </a:xfrm>
        </p:spPr>
        <p:txBody>
          <a:bodyPr lIns="91440" rIns="9144" rtlCol="0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  <p:sp>
        <p:nvSpPr>
          <p:cNvPr id="6" name="Téglalap 5"/>
          <p:cNvSpPr>
            <a:spLocks noGrp="1"/>
          </p:cNvSpPr>
          <p:nvPr>
            <p:ph type="dt" sz="half" idx="16"/>
          </p:nvPr>
        </p:nvSpPr>
        <p:spPr/>
        <p:txBody>
          <a:bodyPr rtlCol="0"/>
          <a:lstStyle/>
          <a:p>
            <a:pPr rtl="0"/>
            <a:fld id="{744D53D2-3A51-4BF5-9C8E-82C241AE64E2}" type="datetime1">
              <a:rPr kumimoji="0" lang="hu-HU" noProof="0" smtClean="0"/>
              <a:t>2021.09.28.</a:t>
            </a:fld>
            <a:endParaRPr kumimoji="0" lang="hu-HU" noProof="0" dirty="0"/>
          </a:p>
        </p:txBody>
      </p:sp>
      <p:sp>
        <p:nvSpPr>
          <p:cNvPr id="8" name="Téglalap 7"/>
          <p:cNvSpPr>
            <a:spLocks noGrp="1"/>
          </p:cNvSpPr>
          <p:nvPr>
            <p:ph type="ftr" sz="quarter" idx="18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7" name="Téglalap 6"/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/>
          <a:p>
            <a:pPr algn="r" rtl="0"/>
            <a:fld id="{F99EC173-99AE-4773-AB25-02E469A13EAE}" type="slidenum">
              <a:rPr kumimoji="0" lang="hu-HU" sz="1200" noProof="0" smtClean="0">
                <a:solidFill>
                  <a:schemeClr val="tx2"/>
                </a:solidFill>
              </a:rPr>
              <a:pPr algn="r"/>
              <a:t>‹#›</a:t>
            </a:fld>
            <a:endParaRPr kumimoji="0" lang="hu-HU" noProof="0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y lapon 2 fekvő,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25" name="Téglalap 7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8" name="Téglalap 7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857750"/>
            <a:ext cx="4038600" cy="1238250"/>
          </a:xfrm>
        </p:spPr>
        <p:txBody>
          <a:bodyPr rIns="9144" rtlCol="0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  <p:sp>
        <p:nvSpPr>
          <p:cNvPr id="23" name="Téglalap 7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19" name="Téglalap 7"/>
          <p:cNvSpPr>
            <a:spLocks noGrp="1"/>
          </p:cNvSpPr>
          <p:nvPr>
            <p:ph type="body" sz="quarter" idx="17" hasCustomPrompt="1"/>
          </p:nvPr>
        </p:nvSpPr>
        <p:spPr>
          <a:xfrm>
            <a:off x="4648200" y="4857750"/>
            <a:ext cx="4038600" cy="1238250"/>
          </a:xfrm>
        </p:spPr>
        <p:txBody>
          <a:bodyPr rIns="9144" rtlCol="0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  <p:sp>
        <p:nvSpPr>
          <p:cNvPr id="6" name="Téglalap 5"/>
          <p:cNvSpPr>
            <a:spLocks noGrp="1"/>
          </p:cNvSpPr>
          <p:nvPr>
            <p:ph type="dt" sz="half" idx="18"/>
          </p:nvPr>
        </p:nvSpPr>
        <p:spPr/>
        <p:txBody>
          <a:bodyPr rtlCol="0"/>
          <a:lstStyle/>
          <a:p>
            <a:pPr rtl="0"/>
            <a:fld id="{E917EC2B-1C6F-4476-802F-69B5ED050266}" type="datetime1">
              <a:rPr kumimoji="0" lang="hu-HU" noProof="0" smtClean="0"/>
              <a:t>2021.09.28.</a:t>
            </a:fld>
            <a:endParaRPr kumimoji="0" lang="hu-HU" noProof="0" dirty="0"/>
          </a:p>
        </p:txBody>
      </p:sp>
      <p:sp>
        <p:nvSpPr>
          <p:cNvPr id="9" name="Téglalap 8"/>
          <p:cNvSpPr>
            <a:spLocks noGrp="1"/>
          </p:cNvSpPr>
          <p:nvPr>
            <p:ph type="ftr" sz="quarter" idx="20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7" name="Téglalap 6"/>
          <p:cNvSpPr>
            <a:spLocks noGrp="1"/>
          </p:cNvSpPr>
          <p:nvPr>
            <p:ph type="sldNum" sz="quarter" idx="19"/>
          </p:nvPr>
        </p:nvSpPr>
        <p:spPr/>
        <p:txBody>
          <a:bodyPr rtlCol="0"/>
          <a:lstStyle/>
          <a:p>
            <a:pPr algn="r" rtl="0"/>
            <a:fld id="{F99EC173-99AE-4773-AB25-02E469A13EAE}" type="slidenum">
              <a:rPr kumimoji="0" lang="hu-HU" sz="1200" noProof="0" smtClean="0">
                <a:solidFill>
                  <a:schemeClr val="tx2"/>
                </a:solidFill>
              </a:rPr>
              <a:pPr algn="r"/>
              <a:t>‹#›</a:t>
            </a:fld>
            <a:endParaRPr kumimoji="0" lang="hu-HU" noProof="0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ép vegyesen,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églalap 7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12"/>
          </p:nvPr>
        </p:nvSpPr>
        <p:spPr>
          <a:xfrm>
            <a:off x="454152" y="381000"/>
            <a:ext cx="4462272" cy="5949696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6" name="Téglalap 7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11"/>
          </p:nvPr>
        </p:nvSpPr>
        <p:spPr>
          <a:xfrm>
            <a:off x="5141976" y="381000"/>
            <a:ext cx="3773424" cy="283006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11" name="Téglalap 7"/>
          <p:cNvSpPr>
            <a:spLocks noGrp="1"/>
          </p:cNvSpPr>
          <p:nvPr>
            <p:ph type="body" sz="quarter" idx="13" hasCustomPrompt="1"/>
          </p:nvPr>
        </p:nvSpPr>
        <p:spPr>
          <a:xfrm>
            <a:off x="5141976" y="3352800"/>
            <a:ext cx="3773425" cy="2971800"/>
          </a:xfrm>
        </p:spPr>
        <p:txBody>
          <a:bodyPr rtlCol="0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  <p:sp>
        <p:nvSpPr>
          <p:cNvPr id="5" name="Téglalap 4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rtl="0"/>
            <a:fld id="{A94F311D-BC51-4904-BC5A-68A55385D8AC}" type="datetime1">
              <a:rPr kumimoji="0" lang="hu-HU" noProof="0" smtClean="0"/>
              <a:t>2021.09.28.</a:t>
            </a:fld>
            <a:endParaRPr kumimoji="0" lang="hu-HU" noProof="0" dirty="0"/>
          </a:p>
        </p:txBody>
      </p:sp>
      <p:sp>
        <p:nvSpPr>
          <p:cNvPr id="8" name="Téglalap 7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7" name="Téglalap 6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algn="r" rtl="0"/>
            <a:fld id="{F99EC173-99AE-4773-AB25-02E469A13EAE}" type="slidenum">
              <a:rPr kumimoji="0" lang="hu-HU" sz="1200" noProof="0" smtClean="0">
                <a:solidFill>
                  <a:schemeClr val="tx2"/>
                </a:solidFill>
              </a:rPr>
              <a:pPr algn="r"/>
              <a:t>‹#›</a:t>
            </a:fld>
            <a:endParaRPr kumimoji="0" lang="hu-HU" noProof="0" dirty="0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y lapon 3 álló,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2" name="Téglalap 8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10"/>
          </p:nvPr>
        </p:nvSpPr>
        <p:spPr>
          <a:xfrm>
            <a:off x="457200" y="1752600"/>
            <a:ext cx="2514600" cy="33528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7" name="Téglalap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181600"/>
            <a:ext cx="2514600" cy="1143000"/>
          </a:xfrm>
        </p:spPr>
        <p:txBody>
          <a:bodyPr rtlCol="0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  <p:sp>
        <p:nvSpPr>
          <p:cNvPr id="4" name="Téglalap 8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11"/>
          </p:nvPr>
        </p:nvSpPr>
        <p:spPr>
          <a:xfrm>
            <a:off x="3314700" y="1752600"/>
            <a:ext cx="2514600" cy="33528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6" name="Téglalap 6"/>
          <p:cNvSpPr>
            <a:spLocks noGrp="1"/>
          </p:cNvSpPr>
          <p:nvPr>
            <p:ph type="body" sz="quarter" idx="14" hasCustomPrompt="1"/>
          </p:nvPr>
        </p:nvSpPr>
        <p:spPr>
          <a:xfrm>
            <a:off x="3314700" y="5181600"/>
            <a:ext cx="2514600" cy="1143000"/>
          </a:xfrm>
        </p:spPr>
        <p:txBody>
          <a:bodyPr rtlCol="0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  <p:sp>
        <p:nvSpPr>
          <p:cNvPr id="31" name="Téglalap 8" descr="Üres helyőrző kép hozzáadásához. Kattintson a helyőrzőre, és jelölje ki a hozzáadni kívánt képet"/>
          <p:cNvSpPr>
            <a:spLocks noGrp="1" noChangeAspect="1"/>
          </p:cNvSpPr>
          <p:nvPr>
            <p:ph type="pic" sz="quarter" idx="12"/>
          </p:nvPr>
        </p:nvSpPr>
        <p:spPr>
          <a:xfrm>
            <a:off x="6172200" y="1752600"/>
            <a:ext cx="2514600" cy="33528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eaLnBrk="1" latinLnBrk="1" hangingPunct="1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14" name="Téglalap 6"/>
          <p:cNvSpPr>
            <a:spLocks noGrp="1"/>
          </p:cNvSpPr>
          <p:nvPr>
            <p:ph type="body" sz="quarter" idx="15" hasCustomPrompt="1"/>
          </p:nvPr>
        </p:nvSpPr>
        <p:spPr>
          <a:xfrm>
            <a:off x="6172200" y="5181600"/>
            <a:ext cx="2514600" cy="1143000"/>
          </a:xfrm>
        </p:spPr>
        <p:txBody>
          <a:bodyPr rtlCol="0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 rtl="0"/>
            <a:r>
              <a:rPr lang="hu-HU" noProof="0" dirty="0"/>
              <a:t>Felirat beírásához kattintson ide</a:t>
            </a:r>
          </a:p>
        </p:txBody>
      </p:sp>
      <p:sp>
        <p:nvSpPr>
          <p:cNvPr id="8" name="Téglalap 7"/>
          <p:cNvSpPr>
            <a:spLocks noGrp="1"/>
          </p:cNvSpPr>
          <p:nvPr>
            <p:ph type="dt" sz="half" idx="16"/>
          </p:nvPr>
        </p:nvSpPr>
        <p:spPr/>
        <p:txBody>
          <a:bodyPr rtlCol="0"/>
          <a:lstStyle/>
          <a:p>
            <a:pPr rtl="0"/>
            <a:fld id="{5D1B65C8-426A-4F9C-A123-1D0ED1AEB36C}" type="datetime1">
              <a:rPr kumimoji="0" lang="hu-HU" noProof="0" smtClean="0"/>
              <a:t>2021.09.28.</a:t>
            </a:fld>
            <a:endParaRPr kumimoji="0" lang="hu-HU" noProof="0" dirty="0"/>
          </a:p>
        </p:txBody>
      </p:sp>
      <p:sp>
        <p:nvSpPr>
          <p:cNvPr id="10" name="Téglalap 9"/>
          <p:cNvSpPr>
            <a:spLocks noGrp="1"/>
          </p:cNvSpPr>
          <p:nvPr>
            <p:ph type="ftr" sz="quarter" idx="18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9" name="Téglalap 8"/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/>
          <a:p>
            <a:pPr algn="r" rtl="0"/>
            <a:fld id="{F99EC173-99AE-4773-AB25-02E469A13EAE}" type="slidenum">
              <a:rPr kumimoji="0" lang="hu-HU" sz="1200" noProof="0" smtClean="0">
                <a:solidFill>
                  <a:schemeClr val="tx2"/>
                </a:solidFill>
              </a:rPr>
              <a:pPr algn="r"/>
              <a:t>‹#›</a:t>
            </a:fld>
            <a:endParaRPr kumimoji="0" lang="hu-HU" noProof="0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églalap 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 rtl="0" eaLnBrk="1" latinLnBrk="1" hangingPunct="1"/>
            <a:r>
              <a:rPr lang="hu-HU" noProof="0" dirty="0"/>
              <a:t>Mintaszöveg szerkesztése</a:t>
            </a:r>
          </a:p>
          <a:p>
            <a:pPr lvl="1" rtl="0" eaLnBrk="1" latinLnBrk="1" hangingPunct="1"/>
            <a:r>
              <a:rPr lang="hu-HU" noProof="0" dirty="0"/>
              <a:t>Második szint</a:t>
            </a:r>
          </a:p>
          <a:p>
            <a:pPr lvl="2" rtl="0" eaLnBrk="1" latinLnBrk="1" hangingPunct="1"/>
            <a:r>
              <a:rPr lang="hu-HU" noProof="0" dirty="0"/>
              <a:t>Harmadik szint</a:t>
            </a:r>
          </a:p>
          <a:p>
            <a:pPr lvl="3" rtl="0" eaLnBrk="1" latinLnBrk="1" hangingPunct="1"/>
            <a:r>
              <a:rPr lang="hu-HU" noProof="0" dirty="0"/>
              <a:t>Negyedik szint</a:t>
            </a:r>
          </a:p>
          <a:p>
            <a:pPr lvl="4" rtl="0" eaLnBrk="1" latinLnBrk="1" hangingPunct="1"/>
            <a:r>
              <a:rPr lang="hu-HU" noProof="0" dirty="0"/>
              <a:t>Ötödik szint</a:t>
            </a:r>
          </a:p>
        </p:txBody>
      </p:sp>
      <p:sp>
        <p:nvSpPr>
          <p:cNvPr id="29" name="Téglalap 3"/>
          <p:cNvSpPr>
            <a:spLocks noGrp="1"/>
          </p:cNvSpPr>
          <p:nvPr>
            <p:ph type="dt" sz="half" idx="2"/>
          </p:nvPr>
        </p:nvSpPr>
        <p:spPr>
          <a:xfrm>
            <a:off x="66675" y="6559360"/>
            <a:ext cx="2438400" cy="244475"/>
          </a:xfrm>
          <a:prstGeom prst="rect">
            <a:avLst/>
          </a:prstGeom>
        </p:spPr>
        <p:txBody>
          <a:bodyPr rtlCol="0" anchor="b"/>
          <a:lstStyle>
            <a:lvl1pPr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rtl="0"/>
            <a:fld id="{BDA6AE57-38E3-4918-AE33-E1DF9A3E58AF}" type="datetime1">
              <a:rPr kumimoji="0" lang="hu-HU" sz="1200" noProof="0" smtClean="0">
                <a:solidFill>
                  <a:schemeClr val="tx2"/>
                </a:solidFill>
              </a:rPr>
              <a:t>2021.09.28.</a:t>
            </a:fld>
            <a:endParaRPr kumimoji="0" lang="hu-HU" sz="1200" noProof="0" dirty="0">
              <a:solidFill>
                <a:schemeClr val="tx2"/>
              </a:solidFill>
            </a:endParaRPr>
          </a:p>
        </p:txBody>
      </p:sp>
      <p:sp>
        <p:nvSpPr>
          <p:cNvPr id="20" name="Téglalap 25"/>
          <p:cNvSpPr>
            <a:spLocks noGrp="1"/>
          </p:cNvSpPr>
          <p:nvPr>
            <p:ph type="ftr" sz="quarter" idx="3"/>
          </p:nvPr>
        </p:nvSpPr>
        <p:spPr>
          <a:xfrm>
            <a:off x="2995653" y="6558153"/>
            <a:ext cx="4648200" cy="246888"/>
          </a:xfrm>
          <a:prstGeom prst="rect">
            <a:avLst/>
          </a:prstGeom>
        </p:spPr>
        <p:txBody>
          <a:bodyPr rtlCol="0" anchor="b"/>
          <a:lstStyle>
            <a:lvl1pPr algn="ctr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23" name="Téglalap 16"/>
          <p:cNvSpPr>
            <a:spLocks noGrp="1"/>
          </p:cNvSpPr>
          <p:nvPr>
            <p:ph type="sldNum" sz="quarter" idx="4"/>
          </p:nvPr>
        </p:nvSpPr>
        <p:spPr>
          <a:xfrm>
            <a:off x="8172450" y="6559360"/>
            <a:ext cx="914400" cy="244475"/>
          </a:xfrm>
          <a:prstGeom prst="rect">
            <a:avLst/>
          </a:prstGeom>
        </p:spPr>
        <p:txBody>
          <a:bodyPr rtlCol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algn="r" rtl="0"/>
            <a:fld id="{F99EC173-99AE-4773-AB25-02E469A13EAE}" type="slidenum">
              <a:rPr kumimoji="0" lang="hu-HU" sz="1200" noProof="0" smtClean="0">
                <a:solidFill>
                  <a:schemeClr val="tx2"/>
                </a:solidFill>
              </a:rPr>
              <a:pPr algn="r"/>
              <a:t>‹#›</a:t>
            </a:fld>
            <a:endParaRPr kumimoji="0" lang="hu-HU" sz="1200" noProof="0" dirty="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200" cap="all" baseline="0">
          <a:solidFill>
            <a:schemeClr val="tx2"/>
          </a:solidFill>
          <a:effectLst>
            <a:outerShdw blurRad="51000" dist="370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kumimoji="0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kumimoji="0"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kumimoji="0"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kumimoji="0"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kumimoji="0"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emf"/><Relationship Id="rId4" Type="http://schemas.openxmlformats.org/officeDocument/2006/relationships/image" Target="../media/image3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emf"/><Relationship Id="rId4" Type="http://schemas.openxmlformats.org/officeDocument/2006/relationships/image" Target="../media/image3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emf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emf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emf"/><Relationship Id="rId4" Type="http://schemas.openxmlformats.org/officeDocument/2006/relationships/image" Target="../media/image2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image" Target="../media/image27.png"/><Relationship Id="rId7" Type="http://schemas.openxmlformats.org/officeDocument/2006/relationships/image" Target="../media/image3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emf"/><Relationship Id="rId11" Type="http://schemas.openxmlformats.org/officeDocument/2006/relationships/image" Target="../media/image35.emf"/><Relationship Id="rId5" Type="http://schemas.openxmlformats.org/officeDocument/2006/relationships/image" Target="../media/image29.png"/><Relationship Id="rId10" Type="http://schemas.openxmlformats.org/officeDocument/2006/relationships/image" Target="../media/image34.emf"/><Relationship Id="rId4" Type="http://schemas.openxmlformats.org/officeDocument/2006/relationships/image" Target="../media/image28.png"/><Relationship Id="rId9" Type="http://schemas.openxmlformats.org/officeDocument/2006/relationships/image" Target="../media/image3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emf"/><Relationship Id="rId4" Type="http://schemas.openxmlformats.org/officeDocument/2006/relationships/image" Target="../media/image3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228601" y="4365104"/>
            <a:ext cx="8298485" cy="792088"/>
          </a:xfrm>
        </p:spPr>
        <p:txBody>
          <a:bodyPr rtlCol="0"/>
          <a:lstStyle/>
          <a:p>
            <a:pPr algn="l" rtl="0"/>
            <a:r>
              <a:rPr lang="hu-HU" sz="4400" dirty="0"/>
              <a:t>         neveléstudomány</a:t>
            </a:r>
          </a:p>
        </p:txBody>
      </p:sp>
      <p:sp>
        <p:nvSpPr>
          <p:cNvPr id="6" name="Szöveg helye 5"/>
          <p:cNvSpPr>
            <a:spLocks noGrp="1"/>
          </p:cNvSpPr>
          <p:nvPr>
            <p:ph type="body" sz="quarter" idx="10"/>
          </p:nvPr>
        </p:nvSpPr>
        <p:spPr>
          <a:xfrm>
            <a:off x="2133600" y="5085184"/>
            <a:ext cx="6386946" cy="1267991"/>
          </a:xfrm>
        </p:spPr>
        <p:txBody>
          <a:bodyPr rtlCol="0"/>
          <a:lstStyle/>
          <a:p>
            <a:pPr algn="l"/>
            <a:r>
              <a:rPr lang="hu-HU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   </a:t>
            </a:r>
            <a:r>
              <a:rPr lang="hu-HU" sz="3200" dirty="0">
                <a:solidFill>
                  <a:srgbClr val="A4916C"/>
                </a:solidFill>
              </a:rPr>
              <a:t>mesterképzési szak</a:t>
            </a:r>
          </a:p>
        </p:txBody>
      </p:sp>
      <p:pic>
        <p:nvPicPr>
          <p:cNvPr id="7" name="Kép 6" descr="Képtalálat a következőre: „kaposvári egyetem kép”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12776"/>
            <a:ext cx="2808312" cy="2448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 helye 5"/>
          <p:cNvSpPr>
            <a:spLocks noGrp="1"/>
          </p:cNvSpPr>
          <p:nvPr>
            <p:ph type="body" sz="quarter" idx="10"/>
          </p:nvPr>
        </p:nvSpPr>
        <p:spPr>
          <a:xfrm>
            <a:off x="539552" y="1484785"/>
            <a:ext cx="7980994" cy="4752528"/>
          </a:xfrm>
        </p:spPr>
        <p:txBody>
          <a:bodyPr rtlCol="0"/>
          <a:lstStyle/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539552" y="548680"/>
            <a:ext cx="83529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b="1" kern="0" cap="all" dirty="0">
                <a:solidFill>
                  <a:srgbClr val="D4D2D0"/>
                </a:solidFill>
                <a:effectLst>
                  <a:outerShdw blurRad="51000" dist="37000" dir="5400000" algn="tl" rotWithShape="0">
                    <a:srgbClr val="000000">
                      <a:alpha val="25000"/>
                    </a:srgbClr>
                  </a:outerShdw>
                </a:effectLst>
                <a:ea typeface="+mj-ea"/>
                <a:cs typeface="+mj-cs"/>
              </a:rPr>
              <a:t>A mesterszak specializációi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xmlns="" id="{5C3D4374-7A74-46AD-AA63-52EBAD54E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002" y="3160271"/>
            <a:ext cx="1872208" cy="196308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xmlns="" id="{2C855A17-C272-4A1F-8377-4523E071B3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66158" y="2070952"/>
            <a:ext cx="5748528" cy="737989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xmlns="" id="{9520EC5A-3978-443F-B8D6-D62523E7D4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3470" y="1931599"/>
            <a:ext cx="5748528" cy="347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007831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 helye 5"/>
          <p:cNvSpPr>
            <a:spLocks noGrp="1"/>
          </p:cNvSpPr>
          <p:nvPr>
            <p:ph type="body" sz="quarter" idx="10"/>
          </p:nvPr>
        </p:nvSpPr>
        <p:spPr>
          <a:xfrm>
            <a:off x="539552" y="1484785"/>
            <a:ext cx="7980994" cy="4752528"/>
          </a:xfrm>
        </p:spPr>
        <p:txBody>
          <a:bodyPr rtlCol="0"/>
          <a:lstStyle/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539552" y="548680"/>
            <a:ext cx="83529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b="1" kern="0" cap="all" dirty="0">
                <a:solidFill>
                  <a:srgbClr val="D4D2D0"/>
                </a:solidFill>
                <a:effectLst>
                  <a:outerShdw blurRad="51000" dist="37000" dir="5400000" algn="tl" rotWithShape="0">
                    <a:srgbClr val="000000">
                      <a:alpha val="25000"/>
                    </a:srgbClr>
                  </a:outerShdw>
                </a:effectLst>
                <a:ea typeface="+mj-ea"/>
                <a:cs typeface="+mj-cs"/>
              </a:rPr>
              <a:t>A mesterszak specializációi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xmlns="" id="{E2CC5D86-5264-4183-BBCE-2E6D20841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32" y="2852936"/>
            <a:ext cx="2436621" cy="324036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0" name="Kép 19">
            <a:extLst>
              <a:ext uri="{FF2B5EF4-FFF2-40B4-BE49-F238E27FC236}">
                <a16:creationId xmlns:a16="http://schemas.microsoft.com/office/drawing/2014/main" xmlns="" id="{8CE26250-C4A9-4FF9-8FCB-CB2DF62A2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01643" y="2128174"/>
            <a:ext cx="5748528" cy="580745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xmlns="" id="{71C2421E-7B3A-4050-A6DD-6C608CE14D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3768" y="2418546"/>
            <a:ext cx="5748528" cy="245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802001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 helye 5"/>
          <p:cNvSpPr>
            <a:spLocks noGrp="1"/>
          </p:cNvSpPr>
          <p:nvPr>
            <p:ph type="body" sz="quarter" idx="10"/>
          </p:nvPr>
        </p:nvSpPr>
        <p:spPr>
          <a:xfrm>
            <a:off x="539552" y="1484785"/>
            <a:ext cx="7980994" cy="4752528"/>
          </a:xfrm>
        </p:spPr>
        <p:txBody>
          <a:bodyPr rtlCol="0"/>
          <a:lstStyle/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179512" y="548680"/>
            <a:ext cx="87129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3200" kern="0" cap="all" dirty="0">
              <a:solidFill>
                <a:srgbClr val="D4D2D0"/>
              </a:solidFill>
              <a:effectLst>
                <a:outerShdw blurRad="51000" dist="37000" dir="5400000" algn="tl" rotWithShape="0">
                  <a:srgbClr val="000000">
                    <a:alpha val="25000"/>
                  </a:srgbClr>
                </a:outerShdw>
              </a:effectLst>
              <a:ea typeface="+mj-ea"/>
              <a:cs typeface="+mj-cs"/>
            </a:endParaRPr>
          </a:p>
          <a:p>
            <a:pPr algn="ctr"/>
            <a:r>
              <a:rPr lang="hu-HU" sz="3200" b="1" kern="0" cap="all" dirty="0">
                <a:solidFill>
                  <a:srgbClr val="D4D2D0"/>
                </a:solidFill>
                <a:effectLst>
                  <a:outerShdw blurRad="51000" dist="37000" dir="5400000" algn="tl" rotWithShape="0">
                    <a:srgbClr val="000000">
                      <a:alpha val="25000"/>
                    </a:srgbClr>
                  </a:outerShdw>
                </a:effectLst>
                <a:ea typeface="+mj-ea"/>
                <a:cs typeface="+mj-cs"/>
              </a:rPr>
              <a:t>Felvételi információk</a:t>
            </a:r>
          </a:p>
          <a:p>
            <a:pPr algn="ctr"/>
            <a:endParaRPr lang="hu-HU" sz="2400" kern="0" cap="all" dirty="0">
              <a:solidFill>
                <a:srgbClr val="D4D2D0"/>
              </a:solidFill>
              <a:effectLst>
                <a:outerShdw blurRad="51000" dist="37000" dir="5400000" algn="tl" rotWithShape="0">
                  <a:srgbClr val="000000">
                    <a:alpha val="25000"/>
                  </a:srgbClr>
                </a:outerShdw>
              </a:effectLst>
              <a:ea typeface="+mj-ea"/>
              <a:cs typeface="+mj-cs"/>
            </a:endParaRP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xmlns="" id="{3E654CD1-D946-4CC4-8C25-06B472D08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76672" y="2438892"/>
            <a:ext cx="5748528" cy="1620012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xmlns="" id="{1D96DFA8-E995-42A0-9671-9CA24FDF2E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76672" y="4437588"/>
            <a:ext cx="5748528" cy="1415796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xmlns="" id="{70421A8A-1463-4647-8FCB-E136E21128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576" y="4221088"/>
            <a:ext cx="5748528" cy="300228"/>
          </a:xfrm>
          <a:prstGeom prst="rect">
            <a:avLst/>
          </a:prstGeom>
        </p:spPr>
      </p:pic>
      <p:pic>
        <p:nvPicPr>
          <p:cNvPr id="18" name="Kép 17">
            <a:extLst>
              <a:ext uri="{FF2B5EF4-FFF2-40B4-BE49-F238E27FC236}">
                <a16:creationId xmlns:a16="http://schemas.microsoft.com/office/drawing/2014/main" xmlns="" id="{E2CB989C-41D8-4A76-BA41-6ECEE540F2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2146" y="2893684"/>
            <a:ext cx="5748528" cy="2654808"/>
          </a:xfrm>
          <a:prstGeom prst="rect">
            <a:avLst/>
          </a:prstGeom>
        </p:spPr>
      </p:pic>
      <p:pic>
        <p:nvPicPr>
          <p:cNvPr id="20" name="Kép 19">
            <a:extLst>
              <a:ext uri="{FF2B5EF4-FFF2-40B4-BE49-F238E27FC236}">
                <a16:creationId xmlns:a16="http://schemas.microsoft.com/office/drawing/2014/main" xmlns="" id="{FF8BCD7A-BF57-4D7C-8EC8-B5A6C1624D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2146" y="2384870"/>
            <a:ext cx="5748528" cy="45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1821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 helye 5"/>
          <p:cNvSpPr>
            <a:spLocks noGrp="1"/>
          </p:cNvSpPr>
          <p:nvPr>
            <p:ph type="body" sz="quarter" idx="10"/>
          </p:nvPr>
        </p:nvSpPr>
        <p:spPr>
          <a:xfrm>
            <a:off x="539552" y="1484785"/>
            <a:ext cx="7980994" cy="4752528"/>
          </a:xfrm>
        </p:spPr>
        <p:txBody>
          <a:bodyPr rtlCol="0"/>
          <a:lstStyle/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215516" y="1167867"/>
            <a:ext cx="87129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3200" kern="0" cap="all" dirty="0">
              <a:solidFill>
                <a:srgbClr val="D4D2D0"/>
              </a:solidFill>
              <a:effectLst>
                <a:outerShdw blurRad="51000" dist="37000" dir="5400000" algn="tl" rotWithShape="0">
                  <a:srgbClr val="000000">
                    <a:alpha val="25000"/>
                  </a:srgbClr>
                </a:outerShdw>
              </a:effectLst>
              <a:ea typeface="+mj-ea"/>
              <a:cs typeface="+mj-cs"/>
            </a:endParaRPr>
          </a:p>
          <a:p>
            <a:pPr algn="ctr"/>
            <a:r>
              <a:rPr lang="hu-HU" sz="3200" b="1" kern="0" cap="all" dirty="0">
                <a:solidFill>
                  <a:srgbClr val="A4916C"/>
                </a:solidFill>
                <a:effectLst>
                  <a:outerShdw blurRad="51000" dist="37000" dir="5400000" algn="tl" rotWithShape="0">
                    <a:srgbClr val="000000">
                      <a:alpha val="25000"/>
                    </a:srgbClr>
                  </a:outerShdw>
                </a:effectLst>
                <a:ea typeface="+mj-ea"/>
                <a:cs typeface="+mj-cs"/>
              </a:rPr>
              <a:t>Várjuk jelentkezését!</a:t>
            </a:r>
          </a:p>
          <a:p>
            <a:pPr algn="ctr"/>
            <a:endParaRPr lang="hu-HU" sz="2400" kern="0" cap="all" dirty="0">
              <a:solidFill>
                <a:srgbClr val="D4D2D0"/>
              </a:solidFill>
              <a:effectLst>
                <a:outerShdw blurRad="51000" dist="37000" dir="5400000" algn="tl" rotWithShape="0">
                  <a:srgbClr val="000000">
                    <a:alpha val="25000"/>
                  </a:srgbClr>
                </a:outerShdw>
              </a:effectLst>
              <a:ea typeface="+mj-ea"/>
              <a:cs typeface="+mj-cs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xmlns="" id="{042CD836-7B33-40A2-A92D-ABD948ACB1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2614417"/>
            <a:ext cx="9073008" cy="249326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144149559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228601" y="4365104"/>
            <a:ext cx="8298485" cy="792088"/>
          </a:xfrm>
        </p:spPr>
        <p:txBody>
          <a:bodyPr rtlCol="0"/>
          <a:lstStyle/>
          <a:p>
            <a:pPr algn="l" rtl="0"/>
            <a:r>
              <a:rPr lang="hu-HU" sz="4400" dirty="0"/>
              <a:t>         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xmlns="" id="{73DBABBA-37CC-4FEC-A8AB-E6758A2A5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9993" y="989052"/>
            <a:ext cx="2809069" cy="187271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xmlns="" id="{F8C7F08C-C159-41D2-9B38-A0BE359226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836" y="989052"/>
            <a:ext cx="2519772" cy="18898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xmlns="" id="{1189B259-3A6A-4B2F-8E09-803DADB325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836" y="3105218"/>
            <a:ext cx="2519772" cy="251977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xmlns="" id="{7849B71E-8EB6-4422-BCEF-9AE17D425B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9994" y="3109127"/>
            <a:ext cx="2809069" cy="187563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sp>
        <p:nvSpPr>
          <p:cNvPr id="6" name="Szöveg helye 5"/>
          <p:cNvSpPr>
            <a:spLocks noGrp="1"/>
          </p:cNvSpPr>
          <p:nvPr>
            <p:ph type="body" sz="quarter" idx="10"/>
          </p:nvPr>
        </p:nvSpPr>
        <p:spPr>
          <a:xfrm>
            <a:off x="1403648" y="5145178"/>
            <a:ext cx="7344816" cy="1267991"/>
          </a:xfrm>
        </p:spPr>
        <p:txBody>
          <a:bodyPr rtlCol="0"/>
          <a:lstStyle/>
          <a:p>
            <a:pPr algn="l"/>
            <a:r>
              <a:rPr lang="hu-HU" sz="32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</a:t>
            </a:r>
            <a:r>
              <a:rPr lang="hu-HU" sz="3600" dirty="0">
                <a:solidFill>
                  <a:srgbClr val="A491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Üdvözöljük Kaposváron!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xmlns="" id="{6C671054-E35F-4C28-A6B4-9B3775AD26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2679" y="996345"/>
            <a:ext cx="1975745" cy="398842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041367055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 helye 5"/>
          <p:cNvSpPr>
            <a:spLocks noGrp="1"/>
          </p:cNvSpPr>
          <p:nvPr>
            <p:ph type="body" sz="quarter" idx="10"/>
          </p:nvPr>
        </p:nvSpPr>
        <p:spPr>
          <a:xfrm>
            <a:off x="539552" y="1484785"/>
            <a:ext cx="7980994" cy="4752528"/>
          </a:xfrm>
        </p:spPr>
        <p:txBody>
          <a:bodyPr rtlCol="0"/>
          <a:lstStyle/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539552" y="548680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2400" kern="0" cap="all" dirty="0">
              <a:solidFill>
                <a:srgbClr val="D4D2D0"/>
              </a:solidFill>
              <a:effectLst>
                <a:outerShdw blurRad="51000" dist="37000" dir="5400000" algn="tl" rotWithShape="0">
                  <a:srgbClr val="000000">
                    <a:alpha val="25000"/>
                  </a:srgbClr>
                </a:outerShdw>
              </a:effectLst>
              <a:ea typeface="+mj-ea"/>
              <a:cs typeface="+mj-cs"/>
            </a:endParaRPr>
          </a:p>
          <a:p>
            <a:pPr algn="ctr"/>
            <a:r>
              <a:rPr lang="hu-HU" sz="3200" b="1" kern="0" cap="all" dirty="0">
                <a:solidFill>
                  <a:srgbClr val="D4D2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A mesterszak intézményei</a:t>
            </a: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848" y="1474196"/>
            <a:ext cx="5762602" cy="323646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047" y="2024240"/>
            <a:ext cx="5381003" cy="2483289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xmlns="" id="{60DEDBA5-6284-4CF2-9E34-DE750DF937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8173" y="4123849"/>
            <a:ext cx="2560542" cy="409957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8659" y="4171799"/>
            <a:ext cx="5381003" cy="2211011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xmlns="" id="{8745025E-EFBE-4441-97AC-156A84D386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620688" y="2500872"/>
            <a:ext cx="5748528" cy="1226820"/>
          </a:xfrm>
          <a:prstGeom prst="rect">
            <a:avLst/>
          </a:prstGeom>
        </p:spPr>
      </p:pic>
      <p:pic>
        <p:nvPicPr>
          <p:cNvPr id="18" name="Kép 17">
            <a:extLst>
              <a:ext uri="{FF2B5EF4-FFF2-40B4-BE49-F238E27FC236}">
                <a16:creationId xmlns:a16="http://schemas.microsoft.com/office/drawing/2014/main" xmlns="" id="{7471371A-1645-4C36-8F3F-FC22F7720A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9827" y="4648296"/>
            <a:ext cx="4102173" cy="1580621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13026926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 helye 5"/>
          <p:cNvSpPr>
            <a:spLocks noGrp="1"/>
          </p:cNvSpPr>
          <p:nvPr>
            <p:ph type="body" sz="quarter" idx="10"/>
          </p:nvPr>
        </p:nvSpPr>
        <p:spPr>
          <a:xfrm>
            <a:off x="539552" y="1484785"/>
            <a:ext cx="7980994" cy="4752528"/>
          </a:xfrm>
        </p:spPr>
        <p:txBody>
          <a:bodyPr rtlCol="0"/>
          <a:lstStyle/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251520" y="437725"/>
            <a:ext cx="864096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2400" kern="0" cap="all" dirty="0">
              <a:solidFill>
                <a:srgbClr val="D4D2D0"/>
              </a:solidFill>
              <a:effectLst>
                <a:outerShdw blurRad="51000" dist="37000" dir="5400000" algn="tl" rotWithShape="0">
                  <a:srgbClr val="000000">
                    <a:alpha val="25000"/>
                  </a:srgbClr>
                </a:outerShdw>
              </a:effectLst>
              <a:ea typeface="+mj-ea"/>
              <a:cs typeface="+mj-cs"/>
            </a:endParaRPr>
          </a:p>
          <a:p>
            <a:pPr algn="ctr"/>
            <a:r>
              <a:rPr lang="hu-HU" sz="3100" b="1" kern="0" cap="all" dirty="0">
                <a:solidFill>
                  <a:srgbClr val="D4D2D0"/>
                </a:solidFill>
                <a:ea typeface="+mj-ea"/>
                <a:cs typeface="+mj-cs"/>
              </a:rPr>
              <a:t>Információk a szakválasztáshoz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748" y="1351795"/>
            <a:ext cx="5762602" cy="177089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356" y="2326600"/>
            <a:ext cx="5762602" cy="2512837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xmlns="" id="{4333DF45-933F-406A-8DC3-D5D100DAA4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5776" y="2557066"/>
            <a:ext cx="5748528" cy="3457956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xmlns="" id="{947B827D-9E86-4CCB-9E17-6128DE2D56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6344" y="2064499"/>
            <a:ext cx="5748528" cy="54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290053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 helye 5"/>
          <p:cNvSpPr>
            <a:spLocks noGrp="1"/>
          </p:cNvSpPr>
          <p:nvPr>
            <p:ph type="body" sz="quarter" idx="10"/>
          </p:nvPr>
        </p:nvSpPr>
        <p:spPr>
          <a:xfrm>
            <a:off x="539552" y="1484785"/>
            <a:ext cx="7980994" cy="4752528"/>
          </a:xfrm>
        </p:spPr>
        <p:txBody>
          <a:bodyPr rtlCol="0"/>
          <a:lstStyle/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251520" y="437725"/>
            <a:ext cx="864096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2400" kern="0" cap="all" dirty="0">
              <a:solidFill>
                <a:srgbClr val="D4D2D0"/>
              </a:solidFill>
              <a:effectLst>
                <a:outerShdw blurRad="51000" dist="37000" dir="5400000" algn="tl" rotWithShape="0">
                  <a:srgbClr val="000000">
                    <a:alpha val="25000"/>
                  </a:srgbClr>
                </a:outerShdw>
              </a:effectLst>
              <a:ea typeface="+mj-ea"/>
              <a:cs typeface="+mj-cs"/>
            </a:endParaRPr>
          </a:p>
          <a:p>
            <a:pPr algn="ctr"/>
            <a:r>
              <a:rPr lang="hu-HU" sz="3100" b="1" kern="0" cap="all" dirty="0">
                <a:solidFill>
                  <a:srgbClr val="D4D2D0"/>
                </a:solidFill>
                <a:ea typeface="+mj-ea"/>
                <a:cs typeface="+mj-cs"/>
              </a:rPr>
              <a:t>Elhelyezkedési lehetőségek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xmlns="" id="{66007FB1-6521-45FE-A484-C9752E72F7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" y="2271347"/>
            <a:ext cx="5748528" cy="3267456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xmlns="" id="{E8FBD5E9-6833-4291-AB54-32EBF47BF0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2280" y="4968588"/>
            <a:ext cx="5761219" cy="512108"/>
          </a:xfrm>
          <a:prstGeom prst="rect">
            <a:avLst/>
          </a:prstGeom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xmlns="" id="{722AD035-372A-40D0-A6D8-9CC24E8FBE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4248" y="4484612"/>
            <a:ext cx="5761219" cy="286537"/>
          </a:xfrm>
          <a:prstGeom prst="rect">
            <a:avLst/>
          </a:prstGeom>
        </p:spPr>
      </p:pic>
      <p:pic>
        <p:nvPicPr>
          <p:cNvPr id="20" name="Kép 19">
            <a:extLst>
              <a:ext uri="{FF2B5EF4-FFF2-40B4-BE49-F238E27FC236}">
                <a16:creationId xmlns:a16="http://schemas.microsoft.com/office/drawing/2014/main" xmlns="" id="{8FF8A37E-DB61-4694-A496-27D4E39458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2280" y="2423314"/>
            <a:ext cx="5761219" cy="512108"/>
          </a:xfrm>
          <a:prstGeom prst="rect">
            <a:avLst/>
          </a:prstGeom>
        </p:spPr>
      </p:pic>
      <p:pic>
        <p:nvPicPr>
          <p:cNvPr id="22" name="Kép 21">
            <a:extLst>
              <a:ext uri="{FF2B5EF4-FFF2-40B4-BE49-F238E27FC236}">
                <a16:creationId xmlns:a16="http://schemas.microsoft.com/office/drawing/2014/main" xmlns="" id="{03B56E90-A54D-445B-80CB-535D649920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7984" y="2989592"/>
            <a:ext cx="5748528" cy="144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87121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 helye 5"/>
          <p:cNvSpPr>
            <a:spLocks noGrp="1"/>
          </p:cNvSpPr>
          <p:nvPr>
            <p:ph type="body" sz="quarter" idx="10"/>
          </p:nvPr>
        </p:nvSpPr>
        <p:spPr>
          <a:xfrm>
            <a:off x="539552" y="1484785"/>
            <a:ext cx="7980994" cy="4752528"/>
          </a:xfrm>
        </p:spPr>
        <p:txBody>
          <a:bodyPr rtlCol="0"/>
          <a:lstStyle/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539552" y="548680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2400" kern="0" cap="all" dirty="0">
              <a:solidFill>
                <a:srgbClr val="D4D2D0"/>
              </a:solidFill>
              <a:effectLst>
                <a:outerShdw blurRad="51000" dist="37000" dir="5400000" algn="tl" rotWithShape="0">
                  <a:srgbClr val="000000">
                    <a:alpha val="25000"/>
                  </a:srgbClr>
                </a:outerShdw>
              </a:effectLst>
              <a:ea typeface="+mj-ea"/>
              <a:cs typeface="+mj-cs"/>
            </a:endParaRPr>
          </a:p>
          <a:p>
            <a:pPr algn="ctr"/>
            <a:r>
              <a:rPr lang="hu-HU" sz="3200" b="1" kern="0" cap="all" dirty="0">
                <a:solidFill>
                  <a:srgbClr val="D4D2D0"/>
                </a:solidFill>
                <a:effectLst>
                  <a:outerShdw blurRad="51000" dist="37000" dir="5400000" algn="tl" rotWithShape="0">
                    <a:srgbClr val="000000">
                      <a:alpha val="25000"/>
                    </a:srgbClr>
                  </a:outerShdw>
                </a:effectLst>
                <a:ea typeface="+mj-ea"/>
                <a:cs typeface="+mj-cs"/>
              </a:rPr>
              <a:t>A mesterszak bemutatása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2924944"/>
            <a:ext cx="7053446" cy="2016224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68" y="1419650"/>
            <a:ext cx="5762602" cy="418297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1880" y="4653136"/>
            <a:ext cx="5762602" cy="17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51656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 helye 5"/>
          <p:cNvSpPr>
            <a:spLocks noGrp="1"/>
          </p:cNvSpPr>
          <p:nvPr>
            <p:ph type="body" sz="quarter" idx="10"/>
          </p:nvPr>
        </p:nvSpPr>
        <p:spPr>
          <a:xfrm>
            <a:off x="539552" y="1484785"/>
            <a:ext cx="7980994" cy="4752528"/>
          </a:xfrm>
        </p:spPr>
        <p:txBody>
          <a:bodyPr rtlCol="0"/>
          <a:lstStyle/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  <a:p>
            <a:pPr algn="l" rtl="0"/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539552" y="548680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2400" kern="0" cap="all" dirty="0">
              <a:solidFill>
                <a:srgbClr val="D4D2D0"/>
              </a:solidFill>
              <a:effectLst>
                <a:outerShdw blurRad="51000" dist="37000" dir="5400000" algn="tl" rotWithShape="0">
                  <a:srgbClr val="000000">
                    <a:alpha val="25000"/>
                  </a:srgbClr>
                </a:outerShdw>
              </a:effectLst>
              <a:ea typeface="+mj-ea"/>
              <a:cs typeface="+mj-cs"/>
            </a:endParaRPr>
          </a:p>
          <a:p>
            <a:pPr algn="ctr"/>
            <a:r>
              <a:rPr lang="hu-HU" sz="3200" b="1" kern="0" cap="all" dirty="0">
                <a:solidFill>
                  <a:srgbClr val="D4D2D0"/>
                </a:solidFill>
                <a:effectLst>
                  <a:outerShdw blurRad="51000" dist="37000" dir="5400000" algn="tl" rotWithShape="0">
                    <a:srgbClr val="000000">
                      <a:alpha val="25000"/>
                    </a:srgbClr>
                  </a:outerShdw>
                </a:effectLst>
                <a:ea typeface="+mj-ea"/>
                <a:cs typeface="+mj-cs"/>
              </a:rPr>
              <a:t>A szak tudományos háttere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1426063"/>
            <a:ext cx="5762602" cy="206095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9912" y="1988840"/>
            <a:ext cx="5762602" cy="206095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3688" y="2348880"/>
            <a:ext cx="5762602" cy="3392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03737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 helye 5"/>
          <p:cNvSpPr>
            <a:spLocks noGrp="1"/>
          </p:cNvSpPr>
          <p:nvPr>
            <p:ph type="body" sz="quarter" idx="10"/>
          </p:nvPr>
        </p:nvSpPr>
        <p:spPr>
          <a:xfrm>
            <a:off x="539552" y="1484785"/>
            <a:ext cx="7980994" cy="4752528"/>
          </a:xfrm>
        </p:spPr>
        <p:txBody>
          <a:bodyPr rtlCol="0"/>
          <a:lstStyle/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539552" y="548680"/>
            <a:ext cx="83529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b="1" kern="0" cap="all" dirty="0">
                <a:solidFill>
                  <a:srgbClr val="D4D2D0"/>
                </a:solidFill>
                <a:effectLst>
                  <a:outerShdw blurRad="51000" dist="37000" dir="5400000" algn="tl" rotWithShape="0">
                    <a:srgbClr val="000000">
                      <a:alpha val="25000"/>
                    </a:srgbClr>
                  </a:outerShdw>
                </a:effectLst>
                <a:ea typeface="+mj-ea"/>
                <a:cs typeface="+mj-cs"/>
              </a:rPr>
              <a:t>A mesterszak specializációi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xmlns="" id="{5C3D4374-7A74-46AD-AA63-52EBAD54E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3067519"/>
            <a:ext cx="1872208" cy="196308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xmlns="" id="{E2CC5D86-5264-4183-BBCE-2E6D208411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3925" y="2996953"/>
            <a:ext cx="2436621" cy="324036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xmlns="" id="{D7F6AD9C-0357-4496-A703-4F32E1C3B3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592" y="3068960"/>
            <a:ext cx="1872208" cy="196308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xmlns="" id="{F16D4DE2-E228-4B87-9633-FA096FD622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38568" y="1906437"/>
            <a:ext cx="5748528" cy="737989"/>
          </a:xfrm>
          <a:prstGeom prst="rect">
            <a:avLst/>
          </a:prstGeom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xmlns="" id="{2C855A17-C272-4A1F-8377-4523E071B3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7736" y="1926973"/>
            <a:ext cx="5748528" cy="737989"/>
          </a:xfrm>
          <a:prstGeom prst="rect">
            <a:avLst/>
          </a:prstGeom>
        </p:spPr>
      </p:pic>
      <p:pic>
        <p:nvPicPr>
          <p:cNvPr id="20" name="Kép 19">
            <a:extLst>
              <a:ext uri="{FF2B5EF4-FFF2-40B4-BE49-F238E27FC236}">
                <a16:creationId xmlns:a16="http://schemas.microsoft.com/office/drawing/2014/main" xmlns="" id="{8CE26250-C4A9-4FF9-8FCB-CB2DF62A27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27971" y="1952104"/>
            <a:ext cx="5748528" cy="543445"/>
          </a:xfrm>
          <a:prstGeom prst="rect">
            <a:avLst/>
          </a:prstGeom>
        </p:spPr>
      </p:pic>
      <p:pic>
        <p:nvPicPr>
          <p:cNvPr id="24" name="Kép 23">
            <a:extLst>
              <a:ext uri="{FF2B5EF4-FFF2-40B4-BE49-F238E27FC236}">
                <a16:creationId xmlns:a16="http://schemas.microsoft.com/office/drawing/2014/main" xmlns="" id="{12E4B6D1-1F5E-4780-A77A-E8185A9717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35696" y="5435014"/>
            <a:ext cx="5748528" cy="525780"/>
          </a:xfrm>
          <a:prstGeom prst="rect">
            <a:avLst/>
          </a:prstGeom>
        </p:spPr>
      </p:pic>
      <p:pic>
        <p:nvPicPr>
          <p:cNvPr id="26" name="Kép 25">
            <a:extLst>
              <a:ext uri="{FF2B5EF4-FFF2-40B4-BE49-F238E27FC236}">
                <a16:creationId xmlns:a16="http://schemas.microsoft.com/office/drawing/2014/main" xmlns="" id="{1092B8B6-5AB4-438A-8119-9B536413B16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54579" y="5439542"/>
            <a:ext cx="5748528" cy="525780"/>
          </a:xfrm>
          <a:prstGeom prst="rect">
            <a:avLst/>
          </a:prstGeom>
        </p:spPr>
      </p:pic>
      <p:pic>
        <p:nvPicPr>
          <p:cNvPr id="28" name="Kép 27">
            <a:extLst>
              <a:ext uri="{FF2B5EF4-FFF2-40B4-BE49-F238E27FC236}">
                <a16:creationId xmlns:a16="http://schemas.microsoft.com/office/drawing/2014/main" xmlns="" id="{EF538966-8CA2-4115-89B4-93EE251A3B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974044" y="5436455"/>
            <a:ext cx="5748528" cy="70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630628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 helye 5"/>
          <p:cNvSpPr>
            <a:spLocks noGrp="1"/>
          </p:cNvSpPr>
          <p:nvPr>
            <p:ph type="body" sz="quarter" idx="10"/>
          </p:nvPr>
        </p:nvSpPr>
        <p:spPr>
          <a:xfrm>
            <a:off x="539552" y="1484785"/>
            <a:ext cx="7980994" cy="4752528"/>
          </a:xfrm>
        </p:spPr>
        <p:txBody>
          <a:bodyPr rtlCol="0"/>
          <a:lstStyle/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/>
          </a:p>
          <a:p>
            <a:pPr algn="l" rtl="0"/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539552" y="548680"/>
            <a:ext cx="83529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kern="0" cap="all">
                <a:solidFill>
                  <a:srgbClr val="D4D2D0"/>
                </a:solidFill>
                <a:effectLst>
                  <a:outerShdw blurRad="51000" dist="37000" dir="5400000" algn="tl" rotWithShape="0">
                    <a:srgbClr val="000000">
                      <a:alpha val="25000"/>
                    </a:srgbClr>
                  </a:outerShdw>
                </a:effectLst>
                <a:ea typeface="+mj-ea"/>
                <a:cs typeface="+mj-cs"/>
              </a:rPr>
              <a:t>A mesterszak specializációi</a:t>
            </a:r>
            <a:endParaRPr lang="hu-HU" sz="3200" kern="0" cap="all" dirty="0">
              <a:solidFill>
                <a:srgbClr val="D4D2D0"/>
              </a:solidFill>
              <a:effectLst>
                <a:outerShdw blurRad="51000" dist="37000" dir="5400000" algn="tl" rotWithShape="0">
                  <a:srgbClr val="000000">
                    <a:alpha val="25000"/>
                  </a:srgbClr>
                </a:outerShdw>
              </a:effectLst>
              <a:ea typeface="+mj-ea"/>
              <a:cs typeface="+mj-cs"/>
            </a:endParaRP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xmlns="" id="{D7F6AD9C-0357-4496-A703-4F32E1C3B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3068960"/>
            <a:ext cx="1872208" cy="196308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xmlns="" id="{F16D4DE2-E228-4B87-9633-FA096FD622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32512" y="1999874"/>
            <a:ext cx="5748528" cy="737989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xmlns="" id="{070D3476-51A2-46AF-8722-6962A543E2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7784" y="1700808"/>
            <a:ext cx="5748528" cy="388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733951"/>
      </p:ext>
    </p:extLst>
  </p:cSld>
  <p:clrMapOvr>
    <a:masterClrMapping/>
  </p:clrMapOvr>
  <p:transition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lasszikus fényképalbum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70000"/>
                <a:satMod val="350000"/>
              </a:schemeClr>
            </a:gs>
          </a:gsLst>
          <a:path path="circle">
            <a:fillToRect l="51000" t="-20000" r="2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25000"/>
                <a:satMod val="350000"/>
              </a:schemeClr>
              <a:schemeClr val="phClr">
                <a:tint val="83000"/>
                <a:satMod val="115000"/>
              </a:schemeClr>
            </a:duotone>
          </a:blip>
          <a:tile tx="0" ty="0" sx="120000" sy="120000" flip="xy" algn="t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757014_TF16401343" id="{CED95E0E-CB91-4F71-A9D2-096DD0B9D24C}" vid="{9813573D-4BE2-490B-9F72-C4B8636C9675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31d92cf942c19623f8ea37c5ae89e9e4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5ae4c53a902569674f13d354e575c07c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7AF2633-212A-42A8-A664-9532FA5B8A87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infopath/2007/PartnerControls"/>
    <ds:schemaRef ds:uri="40262f94-9f35-4ac3-9a90-690165a166b7"/>
    <ds:schemaRef ds:uri="http://purl.org/dc/terms/"/>
    <ds:schemaRef ds:uri="a4f35948-e619-41b3-aa29-22878b09cfd2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72707BD-2281-4DCA-AA5D-81635DA3C3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7AC59B4-08CA-4A65-A6A2-05C030B9841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Klasszikus fényképalbum</Template>
  <TotalTime>2453</TotalTime>
  <Words>55</Words>
  <Application>Microsoft Office PowerPoint</Application>
  <PresentationFormat>Diavetítés a képernyőre (4:3 oldalarány)</PresentationFormat>
  <Paragraphs>156</Paragraphs>
  <Slides>13</Slides>
  <Notes>13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6" baseType="lpstr">
      <vt:lpstr>Calibri</vt:lpstr>
      <vt:lpstr>Century Schoolbook</vt:lpstr>
      <vt:lpstr>Klasszikus fényképalbum</vt:lpstr>
      <vt:lpstr>         neveléstudomány</vt:lpstr>
      <vt:lpstr>         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Adaptív iskola</dc:title>
  <dc:creator>Perjés István</dc:creator>
  <cp:lastModifiedBy>Borné Péter Orsolya</cp:lastModifiedBy>
  <cp:revision>110</cp:revision>
  <dcterms:created xsi:type="dcterms:W3CDTF">2018-03-14T18:46:46Z</dcterms:created>
  <dcterms:modified xsi:type="dcterms:W3CDTF">2021-09-28T12:39:08Z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mageGenCounter">
    <vt:lpwstr>0</vt:lpwstr>
  </property>
  <property fmtid="{D5CDD505-2E9C-101B-9397-08002B2CF9AE}" pid="4" name="ViolationReportStatus">
    <vt:lpwstr>None</vt:lpwstr>
  </property>
  <property fmtid="{D5CDD505-2E9C-101B-9397-08002B2CF9AE}" pid="5" name="ImageGenStatus">
    <vt:lpwstr>0</vt:lpwstr>
  </property>
  <property fmtid="{D5CDD505-2E9C-101B-9397-08002B2CF9AE}" pid="6" name="PolicheckStatus">
    <vt:lpwstr>0</vt:lpwstr>
  </property>
  <property fmtid="{D5CDD505-2E9C-101B-9397-08002B2CF9AE}" pid="7" name="Applications">
    <vt:lpwstr>65;#zpp120;#79;#tpl120;#419;#zpp140</vt:lpwstr>
  </property>
  <property fmtid="{D5CDD505-2E9C-101B-9397-08002B2CF9AE}" pid="8" name="PolicheckCounter">
    <vt:lpwstr>0</vt:lpwstr>
  </property>
  <property fmtid="{D5CDD505-2E9C-101B-9397-08002B2CF9AE}" pid="9" name="_LCID">
    <vt:i4>1033</vt:i4>
  </property>
  <property fmtid="{D5CDD505-2E9C-101B-9397-08002B2CF9AE}" pid="10" name="_Version">
    <vt:lpwstr>12.0.4513</vt:lpwstr>
  </property>
  <property fmtid="{D5CDD505-2E9C-101B-9397-08002B2CF9AE}" pid="11" name="APTrustLevel">
    <vt:r8>1</vt:r8>
  </property>
</Properties>
</file>